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y="5143500" cx="9144000"/>
  <p:notesSz cx="6858000" cy="9144000"/>
  <p:embeddedFontLst>
    <p:embeddedFont>
      <p:font typeface="Nunito"/>
      <p:regular r:id="rId54"/>
      <p:bold r:id="rId55"/>
      <p:italic r:id="rId56"/>
      <p:boldItalic r:id="rId57"/>
    </p:embeddedFont>
    <p:embeddedFont>
      <p:font typeface="Poppins"/>
      <p:regular r:id="rId58"/>
      <p:bold r:id="rId59"/>
      <p:italic r:id="rId60"/>
      <p:boldItalic r:id="rId61"/>
    </p:embeddedFont>
    <p:embeddedFont>
      <p:font typeface="Candara"/>
      <p:regular r:id="rId62"/>
      <p:bold r:id="rId63"/>
      <p:italic r:id="rId64"/>
      <p:boldItalic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66" roundtripDataSignature="AMtx7mi+k/wtNeymZyvQcgy7xa5POqU8c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Candara-regular.fntdata"/><Relationship Id="rId61" Type="http://schemas.openxmlformats.org/officeDocument/2006/relationships/font" Target="fonts/Poppins-boldItalic.fntdata"/><Relationship Id="rId20" Type="http://schemas.openxmlformats.org/officeDocument/2006/relationships/slide" Target="slides/slide15.xml"/><Relationship Id="rId64" Type="http://schemas.openxmlformats.org/officeDocument/2006/relationships/font" Target="fonts/Candara-italic.fntdata"/><Relationship Id="rId63" Type="http://schemas.openxmlformats.org/officeDocument/2006/relationships/font" Target="fonts/Candara-bold.fntdata"/><Relationship Id="rId22" Type="http://schemas.openxmlformats.org/officeDocument/2006/relationships/slide" Target="slides/slide17.xml"/><Relationship Id="rId66" Type="http://customschemas.google.com/relationships/presentationmetadata" Target="metadata"/><Relationship Id="rId21" Type="http://schemas.openxmlformats.org/officeDocument/2006/relationships/slide" Target="slides/slide16.xml"/><Relationship Id="rId65" Type="http://schemas.openxmlformats.org/officeDocument/2006/relationships/font" Target="fonts/Candara-boldItalic.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Poppins-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Nunito-bold.fntdata"/><Relationship Id="rId10" Type="http://schemas.openxmlformats.org/officeDocument/2006/relationships/slide" Target="slides/slide5.xml"/><Relationship Id="rId54" Type="http://schemas.openxmlformats.org/officeDocument/2006/relationships/font" Target="fonts/Nunito-regular.fntdata"/><Relationship Id="rId13" Type="http://schemas.openxmlformats.org/officeDocument/2006/relationships/slide" Target="slides/slide8.xml"/><Relationship Id="rId57" Type="http://schemas.openxmlformats.org/officeDocument/2006/relationships/font" Target="fonts/Nunito-boldItalic.fntdata"/><Relationship Id="rId12" Type="http://schemas.openxmlformats.org/officeDocument/2006/relationships/slide" Target="slides/slide7.xml"/><Relationship Id="rId56" Type="http://schemas.openxmlformats.org/officeDocument/2006/relationships/font" Target="fonts/Nunito-italic.fntdata"/><Relationship Id="rId15" Type="http://schemas.openxmlformats.org/officeDocument/2006/relationships/slide" Target="slides/slide10.xml"/><Relationship Id="rId59" Type="http://schemas.openxmlformats.org/officeDocument/2006/relationships/font" Target="fonts/Poppins-bold.fntdata"/><Relationship Id="rId14" Type="http://schemas.openxmlformats.org/officeDocument/2006/relationships/slide" Target="slides/slide9.xml"/><Relationship Id="rId58" Type="http://schemas.openxmlformats.org/officeDocument/2006/relationships/font" Target="fonts/Poppins-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7" name="Google Shape;11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 name="Google Shape;12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 name="Google Shape;14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9" name="Google Shape;15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 name="Google Shape;175;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d8d34b77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d8d34b77c8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d8d34b77c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6" name="Google Shape;186;gd8d34b77c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d8d34b77c8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d8d34b77c8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d8d34b77c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d8d34b77c8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d8d34b77c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1" name="Google Shape;211;gd8d34b77c8_0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d8d34b77c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gd8d34b77c8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d8d34b77c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d8d34b77c8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d8d34b77c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d8d34b77c8_0_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d8d34b77c8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gd8d34b77c8_0_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d8d34b77c8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gd8d34b77c8_0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d8d34b77c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gd8d34b77c8_0_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d8d34b77c8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5" name="Google Shape;255;gd8d34b77c8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d8d34b77c8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d8d34b77c8_0_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d8d34b77c8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d8d34b77c8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d8d34b77c8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gd8d34b77c8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d8d34b77c8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d8d34b77c8_0_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d8d34b77c8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d8d34b77c8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d8d34b77c8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d8d34b77c8_0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d8d34b77c8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d8d34b77c8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d8d34b77c8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7" name="Google Shape;317;gd8d34b77c8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d8d34b77c8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3" name="Google Shape;323;gd8d34b77c8_0_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d8d34b77c8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9" name="Google Shape;329;gd8d34b77c8_0_1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d8d34b77c8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5" name="Google Shape;335;gd8d34b77c8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d8d34b77c8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d8d34b77c8_0_1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d8d34b77c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7" name="Google Shape;347;gd8d34b77c8_0_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d8d34b77c8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d8d34b77c8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 name="Google Shape;7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 name="Google Shape;8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 name="Google Shape;8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1" name="Google Shape;11;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2" name="Google Shape;1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3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7" name="Google Shape;4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2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2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9" name="Google Shape;19;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2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3" name="Google Shape;23;p2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4" name="Google Shape;2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3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0" name="Google Shape;30;p3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1" name="Google Shape;31;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3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4" name="Google Shape;34;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3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3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3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0" name="Google Shape;40;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3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3" name="Google Shape;43;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2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419"/>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2.png"/><Relationship Id="rId7"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2.png"/><Relationship Id="rId7"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4.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2"/>
          <p:cNvSpPr txBox="1"/>
          <p:nvPr>
            <p:ph type="ctrTitle"/>
          </p:nvPr>
        </p:nvSpPr>
        <p:spPr>
          <a:xfrm>
            <a:off x="1569000" y="2571750"/>
            <a:ext cx="6006000" cy="1254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b="1" sz="3700">
              <a:solidFill>
                <a:srgbClr val="FFFFFF"/>
              </a:solidFill>
              <a:latin typeface="Nunito"/>
              <a:ea typeface="Nunito"/>
              <a:cs typeface="Nunito"/>
              <a:sym typeface="Nunito"/>
            </a:endParaRPr>
          </a:p>
          <a:p>
            <a:pPr indent="0" lvl="0" marL="0" rtl="0" algn="ctr">
              <a:lnSpc>
                <a:spcPct val="100000"/>
              </a:lnSpc>
              <a:spcBef>
                <a:spcPts val="0"/>
              </a:spcBef>
              <a:spcAft>
                <a:spcPts val="0"/>
              </a:spcAft>
              <a:buSzPts val="5200"/>
              <a:buNone/>
            </a:pPr>
            <a:r>
              <a:rPr b="1" lang="es-419" sz="3700">
                <a:solidFill>
                  <a:srgbClr val="FFFFFF"/>
                </a:solidFill>
                <a:latin typeface="Nunito"/>
                <a:ea typeface="Nunito"/>
                <a:cs typeface="Nunito"/>
                <a:sym typeface="Nunito"/>
              </a:rPr>
              <a:t>Taller N° 5:</a:t>
            </a:r>
            <a:endParaRPr b="1" sz="3700">
              <a:solidFill>
                <a:srgbClr val="FFFFFF"/>
              </a:solidFill>
              <a:latin typeface="Nunito"/>
              <a:ea typeface="Nunito"/>
              <a:cs typeface="Nunito"/>
              <a:sym typeface="Nunito"/>
            </a:endParaRPr>
          </a:p>
          <a:p>
            <a:pPr indent="0" lvl="0" marL="0" rtl="0" algn="ctr">
              <a:lnSpc>
                <a:spcPct val="100000"/>
              </a:lnSpc>
              <a:spcBef>
                <a:spcPts val="0"/>
              </a:spcBef>
              <a:spcAft>
                <a:spcPts val="0"/>
              </a:spcAft>
              <a:buSzPts val="5200"/>
              <a:buNone/>
            </a:pPr>
            <a:r>
              <a:rPr b="1" lang="es-419" sz="3700">
                <a:solidFill>
                  <a:srgbClr val="FFFFFF"/>
                </a:solidFill>
                <a:latin typeface="Nunito"/>
                <a:ea typeface="Nunito"/>
                <a:cs typeface="Nunito"/>
                <a:sym typeface="Nunito"/>
              </a:rPr>
              <a:t>EDUCACIÓN PENTECOSTAL CREATIVA</a:t>
            </a:r>
            <a:endParaRPr b="1" sz="3700">
              <a:solidFill>
                <a:srgbClr val="FFFFFF"/>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06" name="Shape 106"/>
        <p:cNvGrpSpPr/>
        <p:nvPr/>
      </p:nvGrpSpPr>
      <p:grpSpPr>
        <a:xfrm>
          <a:off x="0" y="0"/>
          <a:ext cx="0" cy="0"/>
          <a:chOff x="0" y="0"/>
          <a:chExt cx="0" cy="0"/>
        </a:xfrm>
      </p:grpSpPr>
      <p:sp>
        <p:nvSpPr>
          <p:cNvPr id="107" name="Google Shape;107;p11"/>
          <p:cNvSpPr txBox="1"/>
          <p:nvPr/>
        </p:nvSpPr>
        <p:spPr>
          <a:xfrm>
            <a:off x="84450" y="169350"/>
            <a:ext cx="5859000" cy="4651500"/>
          </a:xfrm>
          <a:prstGeom prst="rect">
            <a:avLst/>
          </a:prstGeom>
          <a:solidFill>
            <a:srgbClr val="D0E0E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100"/>
              <a:buFont typeface="Arial"/>
              <a:buNone/>
            </a:pPr>
            <a:r>
              <a:rPr b="1" i="0" lang="es-419" sz="2100" u="none" cap="none" strike="noStrike">
                <a:solidFill>
                  <a:srgbClr val="000000"/>
                </a:solidFill>
                <a:latin typeface="Arial"/>
                <a:ea typeface="Arial"/>
                <a:cs typeface="Arial"/>
                <a:sym typeface="Arial"/>
              </a:rPr>
              <a:t>AULAS COMO ESPACIO DE CONSTRUCCIÓN Y DE RIQUEZA COLECTIVA</a:t>
            </a:r>
            <a:endParaRPr b="1" i="0" sz="2100" u="none" cap="none" strike="noStrike">
              <a:solidFill>
                <a:srgbClr val="000000"/>
              </a:solidFill>
              <a:latin typeface="Arial"/>
              <a:ea typeface="Arial"/>
              <a:cs typeface="Arial"/>
              <a:sym typeface="Arial"/>
            </a:endParaRPr>
          </a:p>
          <a:p>
            <a:pPr indent="0" lvl="0" marL="0" marR="0" rtl="0" algn="l">
              <a:lnSpc>
                <a:spcPct val="115000"/>
              </a:lnSpc>
              <a:spcBef>
                <a:spcPts val="1200"/>
              </a:spcBef>
              <a:spcAft>
                <a:spcPts val="1200"/>
              </a:spcAft>
              <a:buClr>
                <a:srgbClr val="000000"/>
              </a:buClr>
              <a:buSzPts val="2400"/>
              <a:buFont typeface="Arial"/>
              <a:buNone/>
            </a:pPr>
            <a:r>
              <a:rPr b="0" i="0" lang="es-419" sz="2400" u="none" cap="none" strike="noStrike">
                <a:solidFill>
                  <a:schemeClr val="dk1"/>
                </a:solidFill>
                <a:latin typeface="Nunito"/>
                <a:ea typeface="Nunito"/>
                <a:cs typeface="Nunito"/>
                <a:sym typeface="Nunito"/>
              </a:rPr>
              <a:t>El aula como un </a:t>
            </a:r>
            <a:r>
              <a:rPr b="1" i="0" lang="es-419" sz="2400" u="none" cap="none" strike="noStrike">
                <a:solidFill>
                  <a:schemeClr val="dk1"/>
                </a:solidFill>
                <a:latin typeface="Nunito"/>
                <a:ea typeface="Nunito"/>
                <a:cs typeface="Nunito"/>
                <a:sym typeface="Nunito"/>
              </a:rPr>
              <a:t>espacio donde los hermanos se reúnen</a:t>
            </a:r>
            <a:r>
              <a:rPr b="0" i="0" lang="es-419" sz="2400" u="none" cap="none" strike="noStrike">
                <a:solidFill>
                  <a:schemeClr val="dk1"/>
                </a:solidFill>
                <a:latin typeface="Nunito"/>
                <a:ea typeface="Nunito"/>
                <a:cs typeface="Nunito"/>
                <a:sym typeface="Nunito"/>
              </a:rPr>
              <a:t> a estudiar, pensar, dialogar y expresarse alrededor de la Palabra de Dios. Y ponen en juego la: </a:t>
            </a:r>
            <a:r>
              <a:rPr b="1" i="0" lang="es-419" sz="2400" u="none" cap="none" strike="noStrike">
                <a:solidFill>
                  <a:schemeClr val="dk1"/>
                </a:solidFill>
                <a:latin typeface="Nunito"/>
                <a:ea typeface="Nunito"/>
                <a:cs typeface="Nunito"/>
                <a:sym typeface="Nunito"/>
              </a:rPr>
              <a:t>Riqueza Colectiva= </a:t>
            </a:r>
            <a:r>
              <a:rPr b="0" i="0" lang="es-419" sz="2400" u="none" cap="none" strike="noStrike">
                <a:solidFill>
                  <a:schemeClr val="dk1"/>
                </a:solidFill>
                <a:latin typeface="Nunito"/>
                <a:ea typeface="Nunito"/>
                <a:cs typeface="Nunito"/>
                <a:sym typeface="Nunito"/>
              </a:rPr>
              <a:t>todos los seres humanos tenemos algo en nuestro interior que supone riqueza para nuestro prójimo. </a:t>
            </a:r>
            <a:endParaRPr b="0" i="1" sz="1500" u="none" cap="none" strike="noStrike">
              <a:solidFill>
                <a:schemeClr val="dk1"/>
              </a:solidFill>
              <a:latin typeface="Candara"/>
              <a:ea typeface="Candara"/>
              <a:cs typeface="Candara"/>
              <a:sym typeface="Candara"/>
            </a:endParaRPr>
          </a:p>
        </p:txBody>
      </p:sp>
      <p:pic>
        <p:nvPicPr>
          <p:cNvPr id="108" name="Google Shape;108;p11"/>
          <p:cNvPicPr preferRelativeResize="0"/>
          <p:nvPr/>
        </p:nvPicPr>
        <p:blipFill rotWithShape="1">
          <a:blip r:embed="rId3">
            <a:alphaModFix/>
          </a:blip>
          <a:srcRect b="0" l="0" r="0" t="0"/>
          <a:stretch/>
        </p:blipFill>
        <p:spPr>
          <a:xfrm>
            <a:off x="6116625" y="1409188"/>
            <a:ext cx="2895750" cy="217181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12" name="Shape 112"/>
        <p:cNvGrpSpPr/>
        <p:nvPr/>
      </p:nvGrpSpPr>
      <p:grpSpPr>
        <a:xfrm>
          <a:off x="0" y="0"/>
          <a:ext cx="0" cy="0"/>
          <a:chOff x="0" y="0"/>
          <a:chExt cx="0" cy="0"/>
        </a:xfrm>
      </p:grpSpPr>
      <p:sp>
        <p:nvSpPr>
          <p:cNvPr id="113" name="Google Shape;113;p12"/>
          <p:cNvSpPr txBox="1"/>
          <p:nvPr/>
        </p:nvSpPr>
        <p:spPr>
          <a:xfrm>
            <a:off x="84450" y="80100"/>
            <a:ext cx="5859000" cy="4779300"/>
          </a:xfrm>
          <a:prstGeom prst="rect">
            <a:avLst/>
          </a:prstGeom>
          <a:solidFill>
            <a:srgbClr val="D0E0E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s-419" sz="2400" u="none" cap="none" strike="noStrike">
                <a:solidFill>
                  <a:srgbClr val="000000"/>
                </a:solidFill>
                <a:latin typeface="Arial"/>
                <a:ea typeface="Arial"/>
                <a:cs typeface="Arial"/>
                <a:sym typeface="Arial"/>
              </a:rPr>
              <a:t>AULAS COMO ESPACIO DE CONSTRUCCIÓN Y DE RIQUEZA COLECTIVA</a:t>
            </a:r>
            <a:endParaRPr b="1"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3000"/>
              <a:buFont typeface="Arial"/>
              <a:buNone/>
            </a:pPr>
            <a:r>
              <a:rPr b="1" i="0" lang="es-419" sz="3000" u="none" cap="none" strike="noStrike">
                <a:solidFill>
                  <a:schemeClr val="dk1"/>
                </a:solidFill>
                <a:latin typeface="Nunito"/>
                <a:ea typeface="Nunito"/>
                <a:cs typeface="Nunito"/>
                <a:sym typeface="Nunito"/>
              </a:rPr>
              <a:t>Pensar en el aula es pensar en un lugar para estar, aprender, compartir y estar juntos</a:t>
            </a:r>
            <a:r>
              <a:rPr b="0" i="0" lang="es-419" sz="3000" u="none" cap="none" strike="noStrike">
                <a:solidFill>
                  <a:schemeClr val="dk1"/>
                </a:solidFill>
                <a:latin typeface="Nunito"/>
                <a:ea typeface="Nunito"/>
                <a:cs typeface="Nunito"/>
                <a:sym typeface="Nunito"/>
              </a:rPr>
              <a:t>. Lo que la componen, son recursos, pero para mejorar la </a:t>
            </a:r>
            <a:r>
              <a:rPr b="1" i="0" lang="es-419" sz="3000" u="none" cap="none" strike="noStrike">
                <a:solidFill>
                  <a:schemeClr val="dk1"/>
                </a:solidFill>
                <a:latin typeface="Nunito"/>
                <a:ea typeface="Nunito"/>
                <a:cs typeface="Nunito"/>
                <a:sym typeface="Nunito"/>
              </a:rPr>
              <a:t>experiencia colectiva.</a:t>
            </a:r>
            <a:r>
              <a:rPr b="1" i="0" lang="es-419" sz="2300" u="none" cap="none" strike="noStrike">
                <a:solidFill>
                  <a:schemeClr val="dk1"/>
                </a:solidFill>
                <a:latin typeface="Nunito"/>
                <a:ea typeface="Nunito"/>
                <a:cs typeface="Nunito"/>
                <a:sym typeface="Nunito"/>
              </a:rPr>
              <a:t> </a:t>
            </a:r>
            <a:endParaRPr b="0" i="1" sz="1300" u="none" cap="none" strike="noStrike">
              <a:solidFill>
                <a:schemeClr val="dk1"/>
              </a:solidFill>
              <a:latin typeface="Candara"/>
              <a:ea typeface="Candara"/>
              <a:cs typeface="Candara"/>
              <a:sym typeface="Candara"/>
            </a:endParaRPr>
          </a:p>
        </p:txBody>
      </p:sp>
      <p:pic>
        <p:nvPicPr>
          <p:cNvPr id="114" name="Google Shape;114;p12"/>
          <p:cNvPicPr preferRelativeResize="0"/>
          <p:nvPr/>
        </p:nvPicPr>
        <p:blipFill rotWithShape="1">
          <a:blip r:embed="rId3">
            <a:alphaModFix/>
          </a:blip>
          <a:srcRect b="0" l="0" r="0" t="0"/>
          <a:stretch/>
        </p:blipFill>
        <p:spPr>
          <a:xfrm>
            <a:off x="6116625" y="1409188"/>
            <a:ext cx="2895750" cy="21718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18" name="Shape 118"/>
        <p:cNvGrpSpPr/>
        <p:nvPr/>
      </p:nvGrpSpPr>
      <p:grpSpPr>
        <a:xfrm>
          <a:off x="0" y="0"/>
          <a:ext cx="0" cy="0"/>
          <a:chOff x="0" y="0"/>
          <a:chExt cx="0" cy="0"/>
        </a:xfrm>
      </p:grpSpPr>
      <p:sp>
        <p:nvSpPr>
          <p:cNvPr id="119" name="Google Shape;119;p13"/>
          <p:cNvSpPr txBox="1"/>
          <p:nvPr/>
        </p:nvSpPr>
        <p:spPr>
          <a:xfrm>
            <a:off x="84450" y="80100"/>
            <a:ext cx="5859000" cy="4941000"/>
          </a:xfrm>
          <a:prstGeom prst="rect">
            <a:avLst/>
          </a:prstGeom>
          <a:solidFill>
            <a:srgbClr val="C9DAF8"/>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800"/>
              <a:buFont typeface="Arial"/>
              <a:buNone/>
            </a:pPr>
            <a:r>
              <a:rPr b="1" i="0" lang="es-419" sz="1800" u="none" cap="none" strike="noStrike">
                <a:solidFill>
                  <a:srgbClr val="000000"/>
                </a:solidFill>
                <a:latin typeface="Arial"/>
                <a:ea typeface="Arial"/>
                <a:cs typeface="Arial"/>
                <a:sym typeface="Arial"/>
              </a:rPr>
              <a:t>CONTENIDO COMO VEHÍCULO TRANSFORMADOR </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s-419" sz="1800" u="none" cap="none" strike="noStrike">
                <a:solidFill>
                  <a:srgbClr val="000000"/>
                </a:solidFill>
                <a:latin typeface="Arial"/>
                <a:ea typeface="Arial"/>
                <a:cs typeface="Arial"/>
                <a:sym typeface="Arial"/>
              </a:rPr>
              <a:t>PLANIFICACIÓN COMO HERRAMIENTA</a:t>
            </a:r>
            <a:endParaRPr b="1" i="0"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500"/>
              <a:buFont typeface="Arial"/>
              <a:buNone/>
            </a:pPr>
            <a:r>
              <a:rPr b="1" i="0" lang="es-419" sz="2500" u="none" cap="none" strike="noStrike">
                <a:solidFill>
                  <a:schemeClr val="dk1"/>
                </a:solidFill>
                <a:latin typeface="Nunito"/>
                <a:ea typeface="Nunito"/>
                <a:cs typeface="Nunito"/>
                <a:sym typeface="Nunito"/>
              </a:rPr>
              <a:t>El principio para la vida es lo que nos lleva a entender el contenido, la historia o el concepto.</a:t>
            </a:r>
            <a:endParaRPr b="1" i="0" sz="25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500"/>
              <a:buFont typeface="Arial"/>
              <a:buNone/>
            </a:pPr>
            <a:r>
              <a:rPr b="0" i="0" lang="es-419" sz="2500" u="none" cap="none" strike="noStrike">
                <a:solidFill>
                  <a:schemeClr val="dk1"/>
                </a:solidFill>
                <a:latin typeface="Nunito"/>
                <a:ea typeface="Nunito"/>
                <a:cs typeface="Nunito"/>
                <a:sym typeface="Nunito"/>
              </a:rPr>
              <a:t>Esos principios los vamos a elegir cuidadosamente, luego de un tiempo de oración y dirección y de un tiempo de conocer quiénes son nuestros alumnos. </a:t>
            </a:r>
            <a:endParaRPr b="0" i="0" sz="25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500"/>
              <a:buFont typeface="Arial"/>
              <a:buNone/>
            </a:pPr>
            <a:r>
              <a:rPr b="1" i="1" lang="es-419" sz="2500" u="none" cap="none" strike="noStrike">
                <a:solidFill>
                  <a:schemeClr val="dk1"/>
                </a:solidFill>
                <a:latin typeface="Nunito"/>
                <a:ea typeface="Nunito"/>
                <a:cs typeface="Nunito"/>
                <a:sym typeface="Nunito"/>
              </a:rPr>
              <a:t>Es el quién el que nos da el que.</a:t>
            </a:r>
            <a:endParaRPr b="1" i="1" sz="25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500"/>
              <a:buFont typeface="Arial"/>
              <a:buNone/>
            </a:pPr>
            <a:r>
              <a:t/>
            </a:r>
            <a:endParaRPr b="1" i="1" sz="2500" u="none" cap="none" strike="noStrike">
              <a:solidFill>
                <a:schemeClr val="dk1"/>
              </a:solidFill>
              <a:latin typeface="Nunito"/>
              <a:ea typeface="Nunito"/>
              <a:cs typeface="Nunito"/>
              <a:sym typeface="Nunito"/>
            </a:endParaRPr>
          </a:p>
        </p:txBody>
      </p:sp>
      <p:pic>
        <p:nvPicPr>
          <p:cNvPr id="120" name="Google Shape;120;p13"/>
          <p:cNvPicPr preferRelativeResize="0"/>
          <p:nvPr/>
        </p:nvPicPr>
        <p:blipFill rotWithShape="1">
          <a:blip r:embed="rId3">
            <a:alphaModFix/>
          </a:blip>
          <a:srcRect b="0" l="0" r="0" t="0"/>
          <a:stretch/>
        </p:blipFill>
        <p:spPr>
          <a:xfrm>
            <a:off x="6068300" y="1423550"/>
            <a:ext cx="2964875" cy="22028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24" name="Shape 124"/>
        <p:cNvGrpSpPr/>
        <p:nvPr/>
      </p:nvGrpSpPr>
      <p:grpSpPr>
        <a:xfrm>
          <a:off x="0" y="0"/>
          <a:ext cx="0" cy="0"/>
          <a:chOff x="0" y="0"/>
          <a:chExt cx="0" cy="0"/>
        </a:xfrm>
      </p:grpSpPr>
      <p:sp>
        <p:nvSpPr>
          <p:cNvPr id="125" name="Google Shape;125;p14"/>
          <p:cNvSpPr txBox="1"/>
          <p:nvPr/>
        </p:nvSpPr>
        <p:spPr>
          <a:xfrm>
            <a:off x="105250" y="228488"/>
            <a:ext cx="5859000" cy="4593000"/>
          </a:xfrm>
          <a:prstGeom prst="rect">
            <a:avLst/>
          </a:prstGeom>
          <a:solidFill>
            <a:srgbClr val="C9DAF8"/>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000"/>
              <a:buFont typeface="Arial"/>
              <a:buNone/>
            </a:pPr>
            <a:r>
              <a:rPr b="1" i="0" lang="es-419" sz="2000" u="none" cap="none" strike="noStrike">
                <a:solidFill>
                  <a:srgbClr val="000000"/>
                </a:solidFill>
                <a:latin typeface="Arial"/>
                <a:ea typeface="Arial"/>
                <a:cs typeface="Arial"/>
                <a:sym typeface="Arial"/>
              </a:rPr>
              <a:t>CONTENIDO COMO VEHÍCULO TRANSFORMADOR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s-419" sz="2000" u="none" cap="none" strike="noStrike">
                <a:solidFill>
                  <a:srgbClr val="000000"/>
                </a:solidFill>
                <a:latin typeface="Arial"/>
                <a:ea typeface="Arial"/>
                <a:cs typeface="Arial"/>
                <a:sym typeface="Arial"/>
              </a:rPr>
              <a:t>PLANIFICACIÓN COMO HERRAMIENTA</a:t>
            </a:r>
            <a:endParaRPr b="1" i="0" sz="20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1" i="1" sz="20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600"/>
              <a:buFont typeface="Arial"/>
              <a:buNone/>
            </a:pPr>
            <a:r>
              <a:rPr b="0" i="0" lang="es-419" sz="2600" u="none" cap="none" strike="noStrike">
                <a:solidFill>
                  <a:schemeClr val="dk1"/>
                </a:solidFill>
                <a:latin typeface="Nunito"/>
                <a:ea typeface="Nunito"/>
                <a:cs typeface="Nunito"/>
                <a:sym typeface="Nunito"/>
              </a:rPr>
              <a:t>La planificación no es un papel que completamos para entregar y demostrar que hemos pensado lo que queremos hacer con anticipación.En cambio, </a:t>
            </a:r>
            <a:r>
              <a:rPr b="1" i="0" lang="es-419" sz="2600" u="none" cap="none" strike="noStrike">
                <a:solidFill>
                  <a:schemeClr val="dk1"/>
                </a:solidFill>
                <a:latin typeface="Nunito"/>
                <a:ea typeface="Nunito"/>
                <a:cs typeface="Nunito"/>
                <a:sym typeface="Nunito"/>
              </a:rPr>
              <a:t>la planificación nos sirve a nosotros.</a:t>
            </a:r>
            <a:endParaRPr b="1" i="0" sz="26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400"/>
              <a:buFont typeface="Arial"/>
              <a:buNone/>
            </a:pPr>
            <a:r>
              <a:t/>
            </a:r>
            <a:endParaRPr b="0" i="1" sz="2400" u="none" cap="none" strike="noStrike">
              <a:solidFill>
                <a:schemeClr val="dk1"/>
              </a:solidFill>
              <a:latin typeface="Candara"/>
              <a:ea typeface="Candara"/>
              <a:cs typeface="Candara"/>
              <a:sym typeface="Candara"/>
            </a:endParaRPr>
          </a:p>
        </p:txBody>
      </p:sp>
      <p:pic>
        <p:nvPicPr>
          <p:cNvPr id="126" name="Google Shape;126;p14"/>
          <p:cNvPicPr preferRelativeResize="0"/>
          <p:nvPr/>
        </p:nvPicPr>
        <p:blipFill rotWithShape="1">
          <a:blip r:embed="rId3">
            <a:alphaModFix/>
          </a:blip>
          <a:srcRect b="0" l="0" r="0" t="0"/>
          <a:stretch/>
        </p:blipFill>
        <p:spPr>
          <a:xfrm>
            <a:off x="6068300" y="1423550"/>
            <a:ext cx="2964875" cy="22028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15"/>
          <p:cNvPicPr preferRelativeResize="0"/>
          <p:nvPr/>
        </p:nvPicPr>
        <p:blipFill rotWithShape="1">
          <a:blip r:embed="rId3">
            <a:alphaModFix/>
          </a:blip>
          <a:srcRect b="0" l="0" r="0" t="0"/>
          <a:stretch/>
        </p:blipFill>
        <p:spPr>
          <a:xfrm>
            <a:off x="0" y="0"/>
            <a:ext cx="9144000" cy="5073576"/>
          </a:xfrm>
          <a:prstGeom prst="rect">
            <a:avLst/>
          </a:prstGeom>
          <a:noFill/>
          <a:ln>
            <a:noFill/>
          </a:ln>
        </p:spPr>
      </p:pic>
      <p:sp>
        <p:nvSpPr>
          <p:cNvPr id="132" name="Google Shape;132;p15"/>
          <p:cNvSpPr txBox="1"/>
          <p:nvPr/>
        </p:nvSpPr>
        <p:spPr>
          <a:xfrm>
            <a:off x="1751000" y="1814500"/>
            <a:ext cx="6588000" cy="2096400"/>
          </a:xfrm>
          <a:prstGeom prst="rect">
            <a:avLst/>
          </a:prstGeom>
          <a:solidFill>
            <a:srgbClr val="FFFF00"/>
          </a:solidFill>
          <a:ln>
            <a:noFill/>
          </a:ln>
          <a:effectLst>
            <a:outerShdw blurRad="57150" rotWithShape="0" algn="bl" dir="5400000" dist="19050">
              <a:srgbClr val="000000">
                <a:alpha val="85882"/>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20"/>
              <a:buFont typeface="Arial"/>
              <a:buNone/>
            </a:pPr>
            <a:r>
              <a:rPr b="0" i="0" lang="es-419" sz="3320" u="none" cap="none" strike="noStrike">
                <a:solidFill>
                  <a:srgbClr val="000000"/>
                </a:solidFill>
                <a:latin typeface="Nunito"/>
                <a:ea typeface="Nunito"/>
                <a:cs typeface="Nunito"/>
                <a:sym typeface="Nunito"/>
              </a:rPr>
              <a:t>2-PENTECOSTAL</a:t>
            </a:r>
            <a:endParaRPr b="0" i="0" sz="3320" u="none" cap="none" strike="noStrike">
              <a:solidFill>
                <a:srgbClr val="000000"/>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t/>
            </a:r>
            <a:endParaRPr b="0" i="0" sz="1820" u="none" cap="none" strike="noStrike">
              <a:solidFill>
                <a:srgbClr val="000000"/>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rPr b="0" i="0" lang="es-419" sz="1820" u="none" cap="none" strike="noStrike">
                <a:solidFill>
                  <a:srgbClr val="000000"/>
                </a:solidFill>
                <a:latin typeface="Nunito"/>
                <a:ea typeface="Nunito"/>
                <a:cs typeface="Nunito"/>
                <a:sym typeface="Nunito"/>
              </a:rPr>
              <a:t>HECHOS 2:1-13</a:t>
            </a:r>
            <a:endParaRPr b="0" i="0" sz="1820" u="none" cap="none" strike="noStrike">
              <a:solidFill>
                <a:srgbClr val="000000"/>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t/>
            </a:r>
            <a:endParaRPr b="0" i="0" sz="1820" u="none" cap="none" strike="noStrike">
              <a:solidFill>
                <a:srgbClr val="000000"/>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rPr b="1" i="0" lang="es-419" sz="1820" u="none" cap="none" strike="noStrike">
                <a:solidFill>
                  <a:srgbClr val="000000"/>
                </a:solidFill>
                <a:latin typeface="Nunito"/>
                <a:ea typeface="Nunito"/>
                <a:cs typeface="Nunito"/>
                <a:sym typeface="Nunito"/>
              </a:rPr>
              <a:t>ESTAR LLENOS DEL ESPÍRITU SANTO ES HABLAR EL IDIOMA DE LA GENTE</a:t>
            </a:r>
            <a:endParaRPr b="1" i="0" sz="1820" u="none" cap="none" strike="noStrike">
              <a:solidFill>
                <a:srgbClr val="000000"/>
              </a:solidFill>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136" name="Shape 136"/>
        <p:cNvGrpSpPr/>
        <p:nvPr/>
      </p:nvGrpSpPr>
      <p:grpSpPr>
        <a:xfrm>
          <a:off x="0" y="0"/>
          <a:ext cx="0" cy="0"/>
          <a:chOff x="0" y="0"/>
          <a:chExt cx="0" cy="0"/>
        </a:xfrm>
      </p:grpSpPr>
      <p:sp>
        <p:nvSpPr>
          <p:cNvPr id="137" name="Google Shape;137;p16"/>
          <p:cNvSpPr txBox="1"/>
          <p:nvPr/>
        </p:nvSpPr>
        <p:spPr>
          <a:xfrm>
            <a:off x="2982200" y="755100"/>
            <a:ext cx="6068400" cy="3864900"/>
          </a:xfrm>
          <a:prstGeom prst="rect">
            <a:avLst/>
          </a:prstGeom>
          <a:solidFill>
            <a:srgbClr val="FFFF9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Nunito"/>
              <a:ea typeface="Nunito"/>
              <a:cs typeface="Nunito"/>
              <a:sym typeface="Nunito"/>
            </a:endParaRPr>
          </a:p>
          <a:p>
            <a:pPr indent="0" lvl="0" marL="0" marR="0" rtl="0" algn="l">
              <a:lnSpc>
                <a:spcPct val="115000"/>
              </a:lnSpc>
              <a:spcBef>
                <a:spcPts val="0"/>
              </a:spcBef>
              <a:spcAft>
                <a:spcPts val="0"/>
              </a:spcAft>
              <a:buClr>
                <a:schemeClr val="dk1"/>
              </a:buClr>
              <a:buSzPts val="1100"/>
              <a:buFont typeface="Arial"/>
              <a:buNone/>
            </a:pPr>
            <a:r>
              <a:rPr b="1" i="0" lang="es-419" sz="2900" u="none" cap="none" strike="noStrike">
                <a:solidFill>
                  <a:schemeClr val="dk1"/>
                </a:solidFill>
                <a:latin typeface="Nunito"/>
                <a:ea typeface="Nunito"/>
                <a:cs typeface="Nunito"/>
                <a:sym typeface="Nunito"/>
              </a:rPr>
              <a:t>Judíos de TODAS LAS NACIONES, </a:t>
            </a:r>
            <a:r>
              <a:rPr b="0" i="0" lang="es-419" sz="2900" u="none" cap="none" strike="noStrike">
                <a:solidFill>
                  <a:schemeClr val="dk1"/>
                </a:solidFill>
                <a:latin typeface="Nunito"/>
                <a:ea typeface="Nunito"/>
                <a:cs typeface="Nunito"/>
                <a:sym typeface="Nunito"/>
              </a:rPr>
              <a:t>estaban allí cuando paso esto. ¡Se nombran 15! Dice que</a:t>
            </a:r>
            <a:r>
              <a:rPr b="1" i="0" lang="es-419" sz="2900" u="none" cap="none" strike="noStrike">
                <a:solidFill>
                  <a:schemeClr val="dk1"/>
                </a:solidFill>
                <a:latin typeface="Nunito"/>
                <a:ea typeface="Nunito"/>
                <a:cs typeface="Nunito"/>
                <a:sym typeface="Nunito"/>
              </a:rPr>
              <a:t> TODOS escuchaban hablar su lengua materna, y que podían escuchar que les hablaban de Dios.</a:t>
            </a:r>
            <a:r>
              <a:rPr b="0" i="0" lang="es-419" sz="2900" u="none" cap="none" strike="noStrike">
                <a:solidFill>
                  <a:schemeClr val="dk1"/>
                </a:solidFill>
                <a:latin typeface="Nunito"/>
                <a:ea typeface="Nunito"/>
                <a:cs typeface="Nunito"/>
                <a:sym typeface="Nunito"/>
              </a:rPr>
              <a:t> </a:t>
            </a:r>
            <a:endParaRPr b="0" i="0" sz="28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100"/>
              <a:buFont typeface="Arial"/>
              <a:buNone/>
            </a:pPr>
            <a:r>
              <a:t/>
            </a:r>
            <a:endParaRPr b="0" i="1" sz="1100" u="none" cap="none" strike="noStrike">
              <a:solidFill>
                <a:schemeClr val="dk1"/>
              </a:solidFill>
              <a:latin typeface="Candara"/>
              <a:ea typeface="Candara"/>
              <a:cs typeface="Candara"/>
              <a:sym typeface="Candara"/>
            </a:endParaRPr>
          </a:p>
        </p:txBody>
      </p:sp>
      <p:pic>
        <p:nvPicPr>
          <p:cNvPr id="138" name="Google Shape;138;p16"/>
          <p:cNvPicPr preferRelativeResize="0"/>
          <p:nvPr/>
        </p:nvPicPr>
        <p:blipFill rotWithShape="1">
          <a:blip r:embed="rId3">
            <a:alphaModFix/>
          </a:blip>
          <a:srcRect b="0" l="0" r="0" t="0"/>
          <a:stretch/>
        </p:blipFill>
        <p:spPr>
          <a:xfrm>
            <a:off x="168800" y="1427013"/>
            <a:ext cx="2636700" cy="2289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00"/>
        </a:solidFill>
      </p:bgPr>
    </p:bg>
    <p:spTree>
      <p:nvGrpSpPr>
        <p:cNvPr id="142" name="Shape 142"/>
        <p:cNvGrpSpPr/>
        <p:nvPr/>
      </p:nvGrpSpPr>
      <p:grpSpPr>
        <a:xfrm>
          <a:off x="0" y="0"/>
          <a:ext cx="0" cy="0"/>
          <a:chOff x="0" y="0"/>
          <a:chExt cx="0" cy="0"/>
        </a:xfrm>
      </p:grpSpPr>
      <p:sp>
        <p:nvSpPr>
          <p:cNvPr id="143" name="Google Shape;143;p17"/>
          <p:cNvSpPr txBox="1"/>
          <p:nvPr/>
        </p:nvSpPr>
        <p:spPr>
          <a:xfrm>
            <a:off x="2961400" y="545700"/>
            <a:ext cx="6068400" cy="4069800"/>
          </a:xfrm>
          <a:prstGeom prst="rect">
            <a:avLst/>
          </a:prstGeom>
          <a:solidFill>
            <a:srgbClr val="FFFF9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800"/>
              <a:buFont typeface="Arial"/>
              <a:buNone/>
            </a:pPr>
            <a:r>
              <a:rPr b="1" i="0" lang="es-419" sz="2800" u="none" cap="none" strike="noStrike">
                <a:solidFill>
                  <a:schemeClr val="dk1"/>
                </a:solidFill>
                <a:latin typeface="Nunito"/>
                <a:ea typeface="Nunito"/>
                <a:cs typeface="Nunito"/>
                <a:sym typeface="Nunito"/>
              </a:rPr>
              <a:t>Como estamos llenos del Espíritu Santo tenemos la capacidad de hablar el idioma de la gente, a fin de traerla a los pies de Jesús.</a:t>
            </a:r>
            <a:endParaRPr b="0" i="0" sz="28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800"/>
              <a:buFont typeface="Arial"/>
              <a:buNone/>
            </a:pPr>
            <a:r>
              <a:rPr b="0" i="0" lang="es-419" sz="2800" u="none" cap="none" strike="noStrike">
                <a:solidFill>
                  <a:schemeClr val="dk1"/>
                </a:solidFill>
                <a:latin typeface="Nunito"/>
                <a:ea typeface="Nunito"/>
                <a:cs typeface="Nunito"/>
                <a:sym typeface="Nunito"/>
              </a:rPr>
              <a:t>Acceder al conocimiento de la Palabra de Dios, no debe ser algo complejo e inentendible.</a:t>
            </a:r>
            <a:endParaRPr b="0" i="0" sz="28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100"/>
              <a:buFont typeface="Arial"/>
              <a:buNone/>
            </a:pPr>
            <a:r>
              <a:t/>
            </a:r>
            <a:endParaRPr b="0" i="1" sz="1100" u="none" cap="none" strike="noStrike">
              <a:solidFill>
                <a:schemeClr val="dk1"/>
              </a:solidFill>
              <a:latin typeface="Candara"/>
              <a:ea typeface="Candara"/>
              <a:cs typeface="Candara"/>
              <a:sym typeface="Candara"/>
            </a:endParaRPr>
          </a:p>
        </p:txBody>
      </p:sp>
      <p:pic>
        <p:nvPicPr>
          <p:cNvPr id="144" name="Google Shape;144;p17"/>
          <p:cNvPicPr preferRelativeResize="0"/>
          <p:nvPr/>
        </p:nvPicPr>
        <p:blipFill rotWithShape="1">
          <a:blip r:embed="rId3">
            <a:alphaModFix/>
          </a:blip>
          <a:srcRect b="0" l="0" r="0" t="0"/>
          <a:stretch/>
        </p:blipFill>
        <p:spPr>
          <a:xfrm>
            <a:off x="93525" y="1641751"/>
            <a:ext cx="2823574" cy="17332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8"/>
          <p:cNvPicPr preferRelativeResize="0"/>
          <p:nvPr/>
        </p:nvPicPr>
        <p:blipFill rotWithShape="1">
          <a:blip r:embed="rId3">
            <a:alphaModFix/>
          </a:blip>
          <a:srcRect b="0" l="0" r="0" t="0"/>
          <a:stretch/>
        </p:blipFill>
        <p:spPr>
          <a:xfrm>
            <a:off x="0" y="0"/>
            <a:ext cx="9144000" cy="5073576"/>
          </a:xfrm>
          <a:prstGeom prst="rect">
            <a:avLst/>
          </a:prstGeom>
          <a:noFill/>
          <a:ln>
            <a:noFill/>
          </a:ln>
        </p:spPr>
      </p:pic>
      <p:sp>
        <p:nvSpPr>
          <p:cNvPr id="150" name="Google Shape;150;p18"/>
          <p:cNvSpPr txBox="1"/>
          <p:nvPr/>
        </p:nvSpPr>
        <p:spPr>
          <a:xfrm>
            <a:off x="1782175" y="1943700"/>
            <a:ext cx="6588000" cy="1256100"/>
          </a:xfrm>
          <a:prstGeom prst="rect">
            <a:avLst/>
          </a:prstGeom>
          <a:solidFill>
            <a:srgbClr val="FF0000"/>
          </a:solidFill>
          <a:ln>
            <a:noFill/>
          </a:ln>
          <a:effectLst>
            <a:outerShdw blurRad="57150" rotWithShape="0" algn="bl" dir="5400000" dist="19050">
              <a:srgbClr val="000000">
                <a:alpha val="85882"/>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20"/>
              <a:buFont typeface="Arial"/>
              <a:buNone/>
            </a:pPr>
            <a:r>
              <a:rPr b="1" i="0" lang="es-419" sz="3320" u="none" cap="none" strike="noStrike">
                <a:solidFill>
                  <a:srgbClr val="FFFFFF"/>
                </a:solidFill>
                <a:latin typeface="Nunito"/>
                <a:ea typeface="Nunito"/>
                <a:cs typeface="Nunito"/>
                <a:sym typeface="Nunito"/>
              </a:rPr>
              <a:t>2-CREATIVA</a:t>
            </a:r>
            <a:endParaRPr b="1" i="0" sz="332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t/>
            </a:r>
            <a:endParaRPr b="1" i="0" sz="182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rPr b="1" i="0" lang="es-419" sz="1820" u="none" cap="none" strike="noStrike">
                <a:solidFill>
                  <a:srgbClr val="FFFFFF"/>
                </a:solidFill>
                <a:latin typeface="Nunito"/>
                <a:ea typeface="Nunito"/>
                <a:cs typeface="Nunito"/>
                <a:sym typeface="Nunito"/>
              </a:rPr>
              <a:t>TODOS SOMOS SERES CREATIVOS</a:t>
            </a:r>
            <a:endParaRPr b="1" i="0" sz="1820" u="none" cap="none" strike="noStrike">
              <a:solidFill>
                <a:srgbClr val="FFFFFF"/>
              </a:solidFill>
              <a:latin typeface="Nunito"/>
              <a:ea typeface="Nunito"/>
              <a:cs typeface="Nunito"/>
              <a:sym typeface="Nuni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54" name="Shape 154"/>
        <p:cNvGrpSpPr/>
        <p:nvPr/>
      </p:nvGrpSpPr>
      <p:grpSpPr>
        <a:xfrm>
          <a:off x="0" y="0"/>
          <a:ext cx="0" cy="0"/>
          <a:chOff x="0" y="0"/>
          <a:chExt cx="0" cy="0"/>
        </a:xfrm>
      </p:grpSpPr>
      <p:sp>
        <p:nvSpPr>
          <p:cNvPr id="155" name="Google Shape;155;p19"/>
          <p:cNvSpPr txBox="1"/>
          <p:nvPr/>
        </p:nvSpPr>
        <p:spPr>
          <a:xfrm>
            <a:off x="84450" y="199800"/>
            <a:ext cx="5859000" cy="4743900"/>
          </a:xfrm>
          <a:prstGeom prst="rect">
            <a:avLst/>
          </a:prstGeom>
          <a:solidFill>
            <a:srgbClr val="F4CCCC"/>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3100"/>
              <a:buFont typeface="Arial"/>
              <a:buNone/>
            </a:pPr>
            <a:r>
              <a:rPr b="1" i="0" lang="es-419" sz="3100" u="none" cap="none" strike="noStrike">
                <a:solidFill>
                  <a:srgbClr val="000000"/>
                </a:solidFill>
                <a:latin typeface="Nunito"/>
                <a:ea typeface="Nunito"/>
                <a:cs typeface="Nunito"/>
                <a:sym typeface="Nunito"/>
              </a:rPr>
              <a:t>PARA EJERCITAR LA CREATIVIDAD QUE ESTÁ EN NOSOTROS PODEMOS…</a:t>
            </a:r>
            <a:endParaRPr b="1" i="0" sz="3100" u="none" cap="none" strike="noStrike">
              <a:solidFill>
                <a:srgbClr val="000000"/>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900"/>
              <a:buFont typeface="Arial"/>
              <a:buNone/>
            </a:pPr>
            <a:r>
              <a:t/>
            </a:r>
            <a:endParaRPr b="0" i="0" sz="29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chemeClr val="dk1"/>
              </a:buClr>
              <a:buSzPts val="1100"/>
              <a:buFont typeface="Arial"/>
              <a:buNone/>
            </a:pPr>
            <a:r>
              <a:t/>
            </a:r>
            <a:endParaRPr b="0" i="0" sz="29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chemeClr val="dk1"/>
              </a:buClr>
              <a:buSzPts val="1100"/>
              <a:buFont typeface="Arial"/>
              <a:buNone/>
            </a:pPr>
            <a:r>
              <a:rPr b="1" i="0" lang="es-419" sz="3100" u="none" cap="none" strike="noStrike">
                <a:solidFill>
                  <a:schemeClr val="dk1"/>
                </a:solidFill>
                <a:latin typeface="Nunito"/>
                <a:ea typeface="Nunito"/>
                <a:cs typeface="Nunito"/>
                <a:sym typeface="Nunito"/>
              </a:rPr>
              <a:t>PARA ELEVAR NUESTRA POTENCIALIDAD PODEMOS...</a:t>
            </a:r>
            <a:endParaRPr b="1" i="0" sz="31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chemeClr val="dk1"/>
              </a:buClr>
              <a:buSzPts val="1100"/>
              <a:buFont typeface="Arial"/>
              <a:buNone/>
            </a:pPr>
            <a:r>
              <a:t/>
            </a:r>
            <a:endParaRPr b="0" i="0" sz="13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Candara"/>
              <a:ea typeface="Candara"/>
              <a:cs typeface="Candara"/>
              <a:sym typeface="Candara"/>
            </a:endParaRPr>
          </a:p>
          <a:p>
            <a:pPr indent="0" lvl="0" marL="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Candara"/>
              <a:ea typeface="Candara"/>
              <a:cs typeface="Candara"/>
              <a:sym typeface="Candara"/>
            </a:endParaRPr>
          </a:p>
          <a:p>
            <a:pPr indent="0" lvl="0" marL="0" marR="0" rtl="0" algn="l">
              <a:lnSpc>
                <a:spcPct val="100000"/>
              </a:lnSpc>
              <a:spcBef>
                <a:spcPts val="0"/>
              </a:spcBef>
              <a:spcAft>
                <a:spcPts val="0"/>
              </a:spcAft>
              <a:buClr>
                <a:srgbClr val="000000"/>
              </a:buClr>
              <a:buSzPts val="1100"/>
              <a:buFont typeface="Arial"/>
              <a:buNone/>
            </a:pPr>
            <a:r>
              <a:t/>
            </a:r>
            <a:endParaRPr b="0" i="1" sz="1100" u="none" cap="none" strike="noStrike">
              <a:solidFill>
                <a:schemeClr val="dk1"/>
              </a:solidFill>
              <a:latin typeface="Candara"/>
              <a:ea typeface="Candara"/>
              <a:cs typeface="Candara"/>
              <a:sym typeface="Candara"/>
            </a:endParaRPr>
          </a:p>
        </p:txBody>
      </p:sp>
      <p:pic>
        <p:nvPicPr>
          <p:cNvPr id="156" name="Google Shape;156;p19"/>
          <p:cNvPicPr preferRelativeResize="0"/>
          <p:nvPr/>
        </p:nvPicPr>
        <p:blipFill rotWithShape="1">
          <a:blip r:embed="rId3">
            <a:alphaModFix/>
          </a:blip>
          <a:srcRect b="0" l="0" r="0" t="0"/>
          <a:stretch/>
        </p:blipFill>
        <p:spPr>
          <a:xfrm>
            <a:off x="6026725" y="1317275"/>
            <a:ext cx="2986500" cy="2508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0000"/>
        </a:solidFill>
      </p:bgPr>
    </p:bg>
    <p:spTree>
      <p:nvGrpSpPr>
        <p:cNvPr id="160" name="Shape 160"/>
        <p:cNvGrpSpPr/>
        <p:nvPr/>
      </p:nvGrpSpPr>
      <p:grpSpPr>
        <a:xfrm>
          <a:off x="0" y="0"/>
          <a:ext cx="0" cy="0"/>
          <a:chOff x="0" y="0"/>
          <a:chExt cx="0" cy="0"/>
        </a:xfrm>
      </p:grpSpPr>
      <p:sp>
        <p:nvSpPr>
          <p:cNvPr id="161" name="Google Shape;161;p20"/>
          <p:cNvSpPr txBox="1"/>
          <p:nvPr/>
        </p:nvSpPr>
        <p:spPr>
          <a:xfrm>
            <a:off x="84450" y="242850"/>
            <a:ext cx="5859000" cy="4657800"/>
          </a:xfrm>
          <a:prstGeom prst="rect">
            <a:avLst/>
          </a:prstGeom>
          <a:solidFill>
            <a:srgbClr val="F4CCCC"/>
          </a:solid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300"/>
              <a:buFont typeface="Arial"/>
              <a:buNone/>
            </a:pPr>
            <a:r>
              <a:rPr b="0" i="0" lang="es-419" sz="2300" u="none" cap="none" strike="noStrike">
                <a:solidFill>
                  <a:schemeClr val="dk1"/>
                </a:solidFill>
                <a:latin typeface="Nunito"/>
                <a:ea typeface="Nunito"/>
                <a:cs typeface="Nunito"/>
                <a:sym typeface="Nunito"/>
              </a:rPr>
              <a:t>Se conoce también que el ser humano explota en su creatividad cuando hay una </a:t>
            </a:r>
            <a:r>
              <a:rPr b="1" i="0" lang="es-419" sz="2300" u="none" cap="none" strike="noStrike">
                <a:solidFill>
                  <a:schemeClr val="dk1"/>
                </a:solidFill>
                <a:latin typeface="Nunito"/>
                <a:ea typeface="Nunito"/>
                <a:cs typeface="Nunito"/>
                <a:sym typeface="Nunito"/>
              </a:rPr>
              <a:t>NECESIDAD.</a:t>
            </a:r>
            <a:endParaRPr b="1" i="0" sz="23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300"/>
              <a:buFont typeface="Arial"/>
              <a:buNone/>
            </a:pPr>
            <a:r>
              <a:t/>
            </a:r>
            <a:endParaRPr b="0" i="0" sz="23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300"/>
              <a:buFont typeface="Arial"/>
              <a:buNone/>
            </a:pPr>
            <a:r>
              <a:rPr b="1" i="1" lang="es-419" sz="2300" u="none" cap="none" strike="noStrike">
                <a:solidFill>
                  <a:schemeClr val="dk1"/>
                </a:solidFill>
                <a:latin typeface="Nunito"/>
                <a:ea typeface="Nunito"/>
                <a:cs typeface="Nunito"/>
                <a:sym typeface="Nunito"/>
              </a:rPr>
              <a:t>Marcos 2:1-5 NTV </a:t>
            </a:r>
            <a:endParaRPr b="1" i="1" sz="23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300"/>
              <a:buFont typeface="Arial"/>
              <a:buNone/>
            </a:pPr>
            <a:r>
              <a:t/>
            </a:r>
            <a:endParaRPr b="0" i="1" sz="23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300"/>
              <a:buFont typeface="Arial"/>
              <a:buNone/>
            </a:pPr>
            <a:r>
              <a:rPr b="1" i="0" lang="es-419" sz="2300" u="none" cap="none" strike="noStrike">
                <a:solidFill>
                  <a:schemeClr val="dk1"/>
                </a:solidFill>
                <a:latin typeface="Nunito"/>
                <a:ea typeface="Nunito"/>
                <a:cs typeface="Nunito"/>
                <a:sym typeface="Nunito"/>
              </a:rPr>
              <a:t>La necesidad de estos amigos, los hizo ser creativos, los hizo derribar los límites, el miedo y la vergüenza, todo con el objetivo de acercar a su amigo a Jesús.</a:t>
            </a:r>
            <a:endParaRPr b="1" i="0" sz="2300" u="none" cap="none" strike="noStrike">
              <a:solidFill>
                <a:schemeClr val="dk1"/>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1000"/>
              <a:buFont typeface="Arial"/>
              <a:buNone/>
            </a:pPr>
            <a:r>
              <a:t/>
            </a:r>
            <a:endParaRPr b="0" i="1" sz="1000" u="none" cap="none" strike="noStrike">
              <a:solidFill>
                <a:schemeClr val="dk1"/>
              </a:solidFill>
              <a:latin typeface="Candara"/>
              <a:ea typeface="Candara"/>
              <a:cs typeface="Candara"/>
              <a:sym typeface="Candara"/>
            </a:endParaRPr>
          </a:p>
        </p:txBody>
      </p:sp>
      <p:pic>
        <p:nvPicPr>
          <p:cNvPr id="162" name="Google Shape;162;p20"/>
          <p:cNvPicPr preferRelativeResize="0"/>
          <p:nvPr/>
        </p:nvPicPr>
        <p:blipFill rotWithShape="1">
          <a:blip r:embed="rId3">
            <a:alphaModFix/>
          </a:blip>
          <a:srcRect b="0" l="0" r="0" t="0"/>
          <a:stretch/>
        </p:blipFill>
        <p:spPr>
          <a:xfrm>
            <a:off x="6005950" y="1662550"/>
            <a:ext cx="3019700" cy="1818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 name="Shape 58"/>
        <p:cNvGrpSpPr/>
        <p:nvPr/>
      </p:nvGrpSpPr>
      <p:grpSpPr>
        <a:xfrm>
          <a:off x="0" y="0"/>
          <a:ext cx="0" cy="0"/>
          <a:chOff x="0" y="0"/>
          <a:chExt cx="0" cy="0"/>
        </a:xfrm>
      </p:grpSpPr>
      <p:sp>
        <p:nvSpPr>
          <p:cNvPr id="59" name="Google Shape;59;p3"/>
          <p:cNvSpPr txBox="1"/>
          <p:nvPr>
            <p:ph type="title"/>
          </p:nvPr>
        </p:nvSpPr>
        <p:spPr>
          <a:xfrm>
            <a:off x="311700" y="22854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s-419" sz="3320">
                <a:solidFill>
                  <a:srgbClr val="FFFFFF"/>
                </a:solidFill>
                <a:latin typeface="Nunito"/>
                <a:ea typeface="Nunito"/>
                <a:cs typeface="Nunito"/>
                <a:sym typeface="Nunito"/>
              </a:rPr>
              <a:t>Un taller dividido en 3 partes...</a:t>
            </a:r>
            <a:endParaRPr sz="3320">
              <a:solidFill>
                <a:srgbClr val="FFFFFF"/>
              </a:solidFill>
              <a:latin typeface="Nunito"/>
              <a:ea typeface="Nunito"/>
              <a:cs typeface="Nunito"/>
              <a:sym typeface="Nuni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6" name="Shape 166"/>
        <p:cNvGrpSpPr/>
        <p:nvPr/>
      </p:nvGrpSpPr>
      <p:grpSpPr>
        <a:xfrm>
          <a:off x="0" y="0"/>
          <a:ext cx="0" cy="0"/>
          <a:chOff x="0" y="0"/>
          <a:chExt cx="0" cy="0"/>
        </a:xfrm>
      </p:grpSpPr>
      <p:sp>
        <p:nvSpPr>
          <p:cNvPr id="167" name="Google Shape;167;p21"/>
          <p:cNvSpPr txBox="1"/>
          <p:nvPr>
            <p:ph type="title"/>
          </p:nvPr>
        </p:nvSpPr>
        <p:spPr>
          <a:xfrm>
            <a:off x="311700" y="22854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b="1" lang="es-419" sz="4020">
                <a:solidFill>
                  <a:srgbClr val="FFFFFF"/>
                </a:solidFill>
                <a:latin typeface="Nunito"/>
                <a:ea typeface="Nunito"/>
                <a:cs typeface="Nunito"/>
                <a:sym typeface="Nunito"/>
              </a:rPr>
              <a:t>¿CONCLUSIÓN?...</a:t>
            </a:r>
            <a:endParaRPr b="1" sz="4020">
              <a:solidFill>
                <a:srgbClr val="FFFFFF"/>
              </a:solidFill>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Google Shape;172;p22"/>
          <p:cNvSpPr txBox="1"/>
          <p:nvPr>
            <p:ph type="title"/>
          </p:nvPr>
        </p:nvSpPr>
        <p:spPr>
          <a:xfrm>
            <a:off x="311700" y="151647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i="1" lang="es-419" sz="1800">
                <a:solidFill>
                  <a:srgbClr val="FFFFFF"/>
                </a:solidFill>
                <a:latin typeface="Nunito"/>
                <a:ea typeface="Nunito"/>
                <a:cs typeface="Nunito"/>
                <a:sym typeface="Nunito"/>
              </a:rPr>
              <a:t>“Jesús enseñaba todo el tiempo, que cualquier escenario era posible. Era flexible, porque cuando se le complicaba el plan original, elegía un mejor plan, usando la creatividad que surgía de la necesidad.</a:t>
            </a:r>
            <a:endParaRPr b="1" i="1" sz="1800">
              <a:solidFill>
                <a:srgbClr val="FFFFFF"/>
              </a:solidFill>
              <a:latin typeface="Nunito"/>
              <a:ea typeface="Nunito"/>
              <a:cs typeface="Nunito"/>
              <a:sym typeface="Nunito"/>
            </a:endParaRPr>
          </a:p>
          <a:p>
            <a:pPr indent="0" lvl="0" marL="0" rtl="0" algn="ctr">
              <a:lnSpc>
                <a:spcPct val="115000"/>
              </a:lnSpc>
              <a:spcBef>
                <a:spcPts val="0"/>
              </a:spcBef>
              <a:spcAft>
                <a:spcPts val="0"/>
              </a:spcAft>
              <a:buClr>
                <a:schemeClr val="dk1"/>
              </a:buClr>
              <a:buSzPts val="1100"/>
              <a:buFont typeface="Arial"/>
              <a:buNone/>
            </a:pPr>
            <a:r>
              <a:rPr b="1" i="1" lang="es-419" sz="1800">
                <a:solidFill>
                  <a:srgbClr val="FFFFFF"/>
                </a:solidFill>
                <a:latin typeface="Nunito"/>
                <a:ea typeface="Nunito"/>
                <a:cs typeface="Nunito"/>
                <a:sym typeface="Nunito"/>
              </a:rPr>
              <a:t>También podemos ver como elegía el mejor recurso o método para enseñar, según quienes eran sus alumnos en esos momentos. Preparaba actividades y desafíos especiales y experienciales para sus alumnos más cercanos, que los llevaban a entender y poner en práctica los principios de las lecciones.</a:t>
            </a:r>
            <a:endParaRPr b="1" i="1" sz="1800">
              <a:solidFill>
                <a:srgbClr val="FFFFFF"/>
              </a:solidFill>
              <a:latin typeface="Nunito"/>
              <a:ea typeface="Nunito"/>
              <a:cs typeface="Nunito"/>
              <a:sym typeface="Nunito"/>
            </a:endParaRPr>
          </a:p>
          <a:p>
            <a:pPr indent="0" lvl="0" marL="0" rtl="0" algn="ctr">
              <a:lnSpc>
                <a:spcPct val="115000"/>
              </a:lnSpc>
              <a:spcBef>
                <a:spcPts val="0"/>
              </a:spcBef>
              <a:spcAft>
                <a:spcPts val="0"/>
              </a:spcAft>
              <a:buClr>
                <a:schemeClr val="dk1"/>
              </a:buClr>
              <a:buSzPts val="1100"/>
              <a:buFont typeface="Arial"/>
              <a:buNone/>
            </a:pPr>
            <a:r>
              <a:rPr b="1" i="1" lang="es-419" sz="1800">
                <a:solidFill>
                  <a:srgbClr val="FFFFFF"/>
                </a:solidFill>
                <a:latin typeface="Nunito"/>
                <a:ea typeface="Nunito"/>
                <a:cs typeface="Nunito"/>
                <a:sym typeface="Nunito"/>
              </a:rPr>
              <a:t> Realmente El hablaba el idioma de las personas, porque estaba lleno del Espíritu Santo”</a:t>
            </a:r>
            <a:endParaRPr b="1" i="1" sz="1800">
              <a:solidFill>
                <a:srgbClr val="FFFFFF"/>
              </a:solidFill>
              <a:latin typeface="Nunito"/>
              <a:ea typeface="Nunito"/>
              <a:cs typeface="Nunito"/>
              <a:sym typeface="Nunito"/>
            </a:endParaRPr>
          </a:p>
          <a:p>
            <a:pPr indent="0" lvl="0" marL="0" rtl="0" algn="ctr">
              <a:lnSpc>
                <a:spcPct val="115000"/>
              </a:lnSpc>
              <a:spcBef>
                <a:spcPts val="0"/>
              </a:spcBef>
              <a:spcAft>
                <a:spcPts val="0"/>
              </a:spcAft>
              <a:buClr>
                <a:schemeClr val="dk1"/>
              </a:buClr>
              <a:buSzPts val="1100"/>
              <a:buFont typeface="Arial"/>
              <a:buNone/>
            </a:pPr>
            <a:r>
              <a:t/>
            </a:r>
            <a:endParaRPr b="1" sz="1100">
              <a:solidFill>
                <a:srgbClr val="FFFFFF"/>
              </a:solidFill>
              <a:latin typeface="Candara"/>
              <a:ea typeface="Candara"/>
              <a:cs typeface="Candara"/>
              <a:sym typeface="Candara"/>
            </a:endParaRPr>
          </a:p>
          <a:p>
            <a:pPr indent="0" lvl="0" marL="0" rtl="0" algn="ctr">
              <a:lnSpc>
                <a:spcPct val="115000"/>
              </a:lnSpc>
              <a:spcBef>
                <a:spcPts val="0"/>
              </a:spcBef>
              <a:spcAft>
                <a:spcPts val="0"/>
              </a:spcAft>
              <a:buClr>
                <a:schemeClr val="dk1"/>
              </a:buClr>
              <a:buSzPts val="1100"/>
              <a:buFont typeface="Arial"/>
              <a:buNone/>
            </a:pPr>
            <a:r>
              <a:t/>
            </a:r>
            <a:endParaRPr b="1" sz="1100">
              <a:solidFill>
                <a:srgbClr val="FFFFFF"/>
              </a:solidFill>
              <a:latin typeface="Candara"/>
              <a:ea typeface="Candara"/>
              <a:cs typeface="Candara"/>
              <a:sym typeface="Candara"/>
            </a:endParaRPr>
          </a:p>
          <a:p>
            <a:pPr indent="0" lvl="0" marL="0" rtl="0" algn="ctr">
              <a:lnSpc>
                <a:spcPct val="100000"/>
              </a:lnSpc>
              <a:spcBef>
                <a:spcPts val="0"/>
              </a:spcBef>
              <a:spcAft>
                <a:spcPts val="0"/>
              </a:spcAft>
              <a:buSzPts val="990"/>
              <a:buNone/>
            </a:pPr>
            <a:r>
              <a:t/>
            </a:r>
            <a:endParaRPr b="1" sz="2620">
              <a:solidFill>
                <a:srgbClr val="FFFFFF"/>
              </a:solidFill>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6" name="Shape 176"/>
        <p:cNvGrpSpPr/>
        <p:nvPr/>
      </p:nvGrpSpPr>
      <p:grpSpPr>
        <a:xfrm>
          <a:off x="0" y="0"/>
          <a:ext cx="0" cy="0"/>
          <a:chOff x="0" y="0"/>
          <a:chExt cx="0" cy="0"/>
        </a:xfrm>
      </p:grpSpPr>
      <p:sp>
        <p:nvSpPr>
          <p:cNvPr id="177" name="Google Shape;177;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gd8d34b77c8_0_0"/>
          <p:cNvPicPr preferRelativeResize="0"/>
          <p:nvPr/>
        </p:nvPicPr>
        <p:blipFill rotWithShape="1">
          <a:blip r:embed="rId3">
            <a:alphaModFix amt="63000"/>
          </a:blip>
          <a:srcRect b="0" l="0" r="0" t="0"/>
          <a:stretch/>
        </p:blipFill>
        <p:spPr>
          <a:xfrm>
            <a:off x="-2" y="0"/>
            <a:ext cx="9144000" cy="5143500"/>
          </a:xfrm>
          <a:prstGeom prst="rect">
            <a:avLst/>
          </a:prstGeom>
          <a:noFill/>
          <a:ln>
            <a:noFill/>
          </a:ln>
        </p:spPr>
      </p:pic>
      <p:sp>
        <p:nvSpPr>
          <p:cNvPr id="183" name="Google Shape;183;gd8d34b77c8_0_0"/>
          <p:cNvSpPr txBox="1"/>
          <p:nvPr>
            <p:ph type="ctrTitle"/>
          </p:nvPr>
        </p:nvSpPr>
        <p:spPr>
          <a:xfrm>
            <a:off x="1389426" y="2428675"/>
            <a:ext cx="7598700" cy="2052600"/>
          </a:xfrm>
          <a:prstGeom prst="rect">
            <a:avLst/>
          </a:prstGeom>
          <a:noFill/>
          <a:ln>
            <a:noFill/>
          </a:ln>
        </p:spPr>
        <p:txBody>
          <a:bodyPr anchorCtr="0" anchor="b" bIns="91425" lIns="91425" spcFirstLastPara="1" rIns="91425" wrap="square" tIns="91425">
            <a:normAutofit fontScale="90000"/>
          </a:bodyPr>
          <a:lstStyle/>
          <a:p>
            <a:pPr indent="0" lvl="0" marL="0" rtl="0" algn="r">
              <a:lnSpc>
                <a:spcPct val="100000"/>
              </a:lnSpc>
              <a:spcBef>
                <a:spcPts val="0"/>
              </a:spcBef>
              <a:spcAft>
                <a:spcPts val="0"/>
              </a:spcAft>
              <a:buSzPct val="111111"/>
              <a:buNone/>
            </a:pPr>
            <a:r>
              <a:rPr b="1" lang="es-419">
                <a:solidFill>
                  <a:srgbClr val="FFFFFF"/>
                </a:solidFill>
                <a:latin typeface="Poppins"/>
                <a:ea typeface="Poppins"/>
                <a:cs typeface="Poppins"/>
                <a:sym typeface="Poppins"/>
              </a:rPr>
              <a:t>Taller N°7</a:t>
            </a:r>
            <a:br>
              <a:rPr b="1" lang="es-419">
                <a:solidFill>
                  <a:srgbClr val="FFFFFF"/>
                </a:solidFill>
                <a:latin typeface="Poppins"/>
                <a:ea typeface="Poppins"/>
                <a:cs typeface="Poppins"/>
                <a:sym typeface="Poppins"/>
              </a:rPr>
            </a:br>
            <a:r>
              <a:rPr lang="es-419">
                <a:solidFill>
                  <a:srgbClr val="FFFFFF"/>
                </a:solidFill>
                <a:latin typeface="Poppins"/>
                <a:ea typeface="Poppins"/>
                <a:cs typeface="Poppins"/>
                <a:sym typeface="Poppins"/>
              </a:rPr>
              <a:t>Implementación de una Educación Generacional</a:t>
            </a:r>
            <a:endParaRPr>
              <a:solidFill>
                <a:srgbClr val="FFFFFF"/>
              </a:solidFill>
              <a:latin typeface="Poppins"/>
              <a:ea typeface="Poppins"/>
              <a:cs typeface="Poppins"/>
              <a:sym typeface="Poppi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gd8d34b77c8_0_5"/>
          <p:cNvPicPr preferRelativeResize="0"/>
          <p:nvPr/>
        </p:nvPicPr>
        <p:blipFill rotWithShape="1">
          <a:blip r:embed="rId3">
            <a:alphaModFix amt="63000"/>
          </a:blip>
          <a:srcRect b="0" l="0" r="0" t="0"/>
          <a:stretch/>
        </p:blipFill>
        <p:spPr>
          <a:xfrm>
            <a:off x="-2" y="0"/>
            <a:ext cx="9144000" cy="5143500"/>
          </a:xfrm>
          <a:prstGeom prst="rect">
            <a:avLst/>
          </a:prstGeom>
          <a:noFill/>
          <a:ln>
            <a:noFill/>
          </a:ln>
        </p:spPr>
      </p:pic>
      <p:sp>
        <p:nvSpPr>
          <p:cNvPr id="189" name="Google Shape;189;gd8d34b77c8_0_5"/>
          <p:cNvSpPr txBox="1"/>
          <p:nvPr/>
        </p:nvSpPr>
        <p:spPr>
          <a:xfrm>
            <a:off x="2317300" y="1392375"/>
            <a:ext cx="6395400" cy="3509400"/>
          </a:xfrm>
          <a:prstGeom prst="rect">
            <a:avLst/>
          </a:prstGeom>
          <a:solidFill>
            <a:srgbClr val="FFE599"/>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700"/>
              <a:buFont typeface="Arial"/>
              <a:buNone/>
            </a:pPr>
            <a:r>
              <a:rPr b="0" i="0" lang="es-419" sz="2700" u="none" cap="none" strike="noStrike">
                <a:solidFill>
                  <a:srgbClr val="000000"/>
                </a:solidFill>
                <a:latin typeface="Poppins"/>
                <a:ea typeface="Poppins"/>
                <a:cs typeface="Poppins"/>
                <a:sym typeface="Poppins"/>
              </a:rPr>
              <a:t>1° ¿Porqué hablar de educación generacional?</a:t>
            </a:r>
            <a:endParaRPr b="0" i="0" sz="27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rPr b="0" i="0" lang="es-419" sz="2700" u="none" cap="none" strike="noStrike">
                <a:solidFill>
                  <a:srgbClr val="000000"/>
                </a:solidFill>
                <a:latin typeface="Poppins"/>
                <a:ea typeface="Poppins"/>
                <a:cs typeface="Poppins"/>
                <a:sym typeface="Poppins"/>
              </a:rPr>
              <a:t>2° ¿Cristianos que sepan muchas historias, o cristianos competentes?</a:t>
            </a:r>
            <a:endParaRPr b="0" i="0" sz="27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700"/>
              <a:buFont typeface="Arial"/>
              <a:buNone/>
            </a:pPr>
            <a:r>
              <a:rPr b="0" i="0" lang="es-419" sz="2700" u="none" cap="none" strike="noStrike">
                <a:solidFill>
                  <a:srgbClr val="000000"/>
                </a:solidFill>
                <a:latin typeface="Poppins"/>
                <a:ea typeface="Poppins"/>
                <a:cs typeface="Poppins"/>
                <a:sym typeface="Poppins"/>
              </a:rPr>
              <a:t>3° Pasos prácticos para la implementación.</a:t>
            </a:r>
            <a:endParaRPr b="0" i="0" sz="2700" u="none" cap="none" strike="noStrike">
              <a:solidFill>
                <a:srgbClr val="000000"/>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gd8d34b77c8_0_10"/>
          <p:cNvPicPr preferRelativeResize="0"/>
          <p:nvPr/>
        </p:nvPicPr>
        <p:blipFill rotWithShape="1">
          <a:blip r:embed="rId3">
            <a:alphaModFix/>
          </a:blip>
          <a:srcRect b="0" l="0" r="0" t="0"/>
          <a:stretch/>
        </p:blipFill>
        <p:spPr>
          <a:xfrm>
            <a:off x="0" y="0"/>
            <a:ext cx="4229100" cy="3260750"/>
          </a:xfrm>
          <a:prstGeom prst="rect">
            <a:avLst/>
          </a:prstGeom>
          <a:noFill/>
          <a:ln>
            <a:noFill/>
          </a:ln>
        </p:spPr>
      </p:pic>
      <p:pic>
        <p:nvPicPr>
          <p:cNvPr id="195" name="Google Shape;195;gd8d34b77c8_0_10"/>
          <p:cNvPicPr preferRelativeResize="0"/>
          <p:nvPr/>
        </p:nvPicPr>
        <p:blipFill rotWithShape="1">
          <a:blip r:embed="rId4">
            <a:alphaModFix/>
          </a:blip>
          <a:srcRect b="0" l="0" r="0" t="0"/>
          <a:stretch/>
        </p:blipFill>
        <p:spPr>
          <a:xfrm>
            <a:off x="4229100" y="0"/>
            <a:ext cx="4914900" cy="2458725"/>
          </a:xfrm>
          <a:prstGeom prst="rect">
            <a:avLst/>
          </a:prstGeom>
          <a:noFill/>
          <a:ln>
            <a:noFill/>
          </a:ln>
        </p:spPr>
      </p:pic>
      <p:pic>
        <p:nvPicPr>
          <p:cNvPr id="196" name="Google Shape;196;gd8d34b77c8_0_10"/>
          <p:cNvPicPr preferRelativeResize="0"/>
          <p:nvPr/>
        </p:nvPicPr>
        <p:blipFill rotWithShape="1">
          <a:blip r:embed="rId5">
            <a:alphaModFix/>
          </a:blip>
          <a:srcRect b="0" l="0" r="0" t="0"/>
          <a:stretch/>
        </p:blipFill>
        <p:spPr>
          <a:xfrm>
            <a:off x="5164275" y="2392925"/>
            <a:ext cx="3979725" cy="2750576"/>
          </a:xfrm>
          <a:prstGeom prst="rect">
            <a:avLst/>
          </a:prstGeom>
          <a:noFill/>
          <a:ln>
            <a:noFill/>
          </a:ln>
        </p:spPr>
      </p:pic>
      <p:pic>
        <p:nvPicPr>
          <p:cNvPr id="197" name="Google Shape;197;gd8d34b77c8_0_10"/>
          <p:cNvPicPr preferRelativeResize="0"/>
          <p:nvPr/>
        </p:nvPicPr>
        <p:blipFill rotWithShape="1">
          <a:blip r:embed="rId6">
            <a:alphaModFix/>
          </a:blip>
          <a:srcRect b="0" l="0" r="0" t="0"/>
          <a:stretch/>
        </p:blipFill>
        <p:spPr>
          <a:xfrm>
            <a:off x="0" y="2458725"/>
            <a:ext cx="3834249" cy="2684775"/>
          </a:xfrm>
          <a:prstGeom prst="rect">
            <a:avLst/>
          </a:prstGeom>
          <a:noFill/>
          <a:ln>
            <a:noFill/>
          </a:ln>
        </p:spPr>
      </p:pic>
      <p:pic>
        <p:nvPicPr>
          <p:cNvPr id="198" name="Google Shape;198;gd8d34b77c8_0_10"/>
          <p:cNvPicPr preferRelativeResize="0"/>
          <p:nvPr/>
        </p:nvPicPr>
        <p:blipFill rotWithShape="1">
          <a:blip r:embed="rId7">
            <a:alphaModFix/>
          </a:blip>
          <a:srcRect b="0" l="0" r="0" t="0"/>
          <a:stretch/>
        </p:blipFill>
        <p:spPr>
          <a:xfrm>
            <a:off x="2248875" y="1496050"/>
            <a:ext cx="4370124" cy="3647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gd8d34b77c8_0_18"/>
          <p:cNvPicPr preferRelativeResize="0"/>
          <p:nvPr/>
        </p:nvPicPr>
        <p:blipFill rotWithShape="1">
          <a:blip r:embed="rId3">
            <a:alphaModFix/>
          </a:blip>
          <a:srcRect b="0" l="0" r="0" t="0"/>
          <a:stretch/>
        </p:blipFill>
        <p:spPr>
          <a:xfrm>
            <a:off x="0" y="0"/>
            <a:ext cx="4229100" cy="3260750"/>
          </a:xfrm>
          <a:prstGeom prst="rect">
            <a:avLst/>
          </a:prstGeom>
          <a:noFill/>
          <a:ln>
            <a:noFill/>
          </a:ln>
        </p:spPr>
      </p:pic>
      <p:pic>
        <p:nvPicPr>
          <p:cNvPr id="204" name="Google Shape;204;gd8d34b77c8_0_18"/>
          <p:cNvPicPr preferRelativeResize="0"/>
          <p:nvPr/>
        </p:nvPicPr>
        <p:blipFill rotWithShape="1">
          <a:blip r:embed="rId4">
            <a:alphaModFix/>
          </a:blip>
          <a:srcRect b="0" l="0" r="0" t="0"/>
          <a:stretch/>
        </p:blipFill>
        <p:spPr>
          <a:xfrm>
            <a:off x="4229100" y="0"/>
            <a:ext cx="4914900" cy="2458725"/>
          </a:xfrm>
          <a:prstGeom prst="rect">
            <a:avLst/>
          </a:prstGeom>
          <a:noFill/>
          <a:ln>
            <a:noFill/>
          </a:ln>
        </p:spPr>
      </p:pic>
      <p:pic>
        <p:nvPicPr>
          <p:cNvPr id="205" name="Google Shape;205;gd8d34b77c8_0_18"/>
          <p:cNvPicPr preferRelativeResize="0"/>
          <p:nvPr/>
        </p:nvPicPr>
        <p:blipFill rotWithShape="1">
          <a:blip r:embed="rId5">
            <a:alphaModFix/>
          </a:blip>
          <a:srcRect b="0" l="0" r="0" t="0"/>
          <a:stretch/>
        </p:blipFill>
        <p:spPr>
          <a:xfrm>
            <a:off x="5164275" y="2392925"/>
            <a:ext cx="3979725" cy="2750576"/>
          </a:xfrm>
          <a:prstGeom prst="rect">
            <a:avLst/>
          </a:prstGeom>
          <a:noFill/>
          <a:ln>
            <a:noFill/>
          </a:ln>
        </p:spPr>
      </p:pic>
      <p:pic>
        <p:nvPicPr>
          <p:cNvPr id="206" name="Google Shape;206;gd8d34b77c8_0_18"/>
          <p:cNvPicPr preferRelativeResize="0"/>
          <p:nvPr/>
        </p:nvPicPr>
        <p:blipFill rotWithShape="1">
          <a:blip r:embed="rId6">
            <a:alphaModFix/>
          </a:blip>
          <a:srcRect b="0" l="0" r="0" t="0"/>
          <a:stretch/>
        </p:blipFill>
        <p:spPr>
          <a:xfrm>
            <a:off x="0" y="2458725"/>
            <a:ext cx="3834249" cy="2684775"/>
          </a:xfrm>
          <a:prstGeom prst="rect">
            <a:avLst/>
          </a:prstGeom>
          <a:noFill/>
          <a:ln>
            <a:noFill/>
          </a:ln>
        </p:spPr>
      </p:pic>
      <p:pic>
        <p:nvPicPr>
          <p:cNvPr id="207" name="Google Shape;207;gd8d34b77c8_0_18"/>
          <p:cNvPicPr preferRelativeResize="0"/>
          <p:nvPr/>
        </p:nvPicPr>
        <p:blipFill rotWithShape="1">
          <a:blip r:embed="rId7">
            <a:alphaModFix/>
          </a:blip>
          <a:srcRect b="0" l="0" r="0" t="0"/>
          <a:stretch/>
        </p:blipFill>
        <p:spPr>
          <a:xfrm>
            <a:off x="2248875" y="1496050"/>
            <a:ext cx="4370124" cy="3647450"/>
          </a:xfrm>
          <a:prstGeom prst="rect">
            <a:avLst/>
          </a:prstGeom>
          <a:noFill/>
          <a:ln>
            <a:noFill/>
          </a:ln>
        </p:spPr>
      </p:pic>
      <p:sp>
        <p:nvSpPr>
          <p:cNvPr id="208" name="Google Shape;208;gd8d34b77c8_0_18"/>
          <p:cNvSpPr txBox="1"/>
          <p:nvPr/>
        </p:nvSpPr>
        <p:spPr>
          <a:xfrm>
            <a:off x="-36300" y="1132350"/>
            <a:ext cx="9216600" cy="3447900"/>
          </a:xfrm>
          <a:prstGeom prst="rect">
            <a:avLst/>
          </a:prstGeom>
          <a:solidFill>
            <a:srgbClr val="F3F3F3"/>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300"/>
              <a:buFont typeface="Arial"/>
              <a:buNone/>
            </a:pPr>
            <a:r>
              <a:rPr b="1" i="0" lang="es-419" sz="2300" u="none" cap="none" strike="noStrike">
                <a:solidFill>
                  <a:srgbClr val="000000"/>
                </a:solidFill>
                <a:latin typeface="Poppins"/>
                <a:ea typeface="Poppins"/>
                <a:cs typeface="Poppins"/>
                <a:sym typeface="Poppins"/>
              </a:rPr>
              <a:t>La Pandemia entre tantas cosas dejó en evidencia:</a:t>
            </a:r>
            <a:endParaRPr b="1" i="0" sz="23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0" i="0" lang="es-419" sz="2300" u="none" cap="none" strike="noStrike">
                <a:solidFill>
                  <a:srgbClr val="000000"/>
                </a:solidFill>
                <a:latin typeface="Poppins"/>
                <a:ea typeface="Poppins"/>
                <a:cs typeface="Poppins"/>
                <a:sym typeface="Poppins"/>
              </a:rPr>
              <a:t>La sectorización de la Iglesia.</a:t>
            </a:r>
            <a:endParaRPr b="0" i="0" sz="23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0" i="0" lang="es-419" sz="2300" u="none" cap="none" strike="noStrike">
                <a:solidFill>
                  <a:srgbClr val="000000"/>
                </a:solidFill>
                <a:latin typeface="Poppins"/>
                <a:ea typeface="Poppins"/>
                <a:cs typeface="Poppins"/>
                <a:sym typeface="Poppins"/>
              </a:rPr>
              <a:t>La propuesta educativa sin revisión,  sin integralidad y con poca sistematización.</a:t>
            </a:r>
            <a:endParaRPr b="0" i="0" sz="23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t/>
            </a:r>
            <a:endParaRPr b="0" i="0" sz="23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2300"/>
              <a:buFont typeface="Arial"/>
              <a:buNone/>
            </a:pPr>
            <a:r>
              <a:rPr b="0" i="0" lang="es-419" sz="2300" u="none" cap="none" strike="noStrike">
                <a:solidFill>
                  <a:srgbClr val="000000"/>
                </a:solidFill>
                <a:latin typeface="Poppins"/>
                <a:ea typeface="Poppins"/>
                <a:cs typeface="Poppins"/>
                <a:sym typeface="Poppins"/>
              </a:rPr>
              <a:t>La educación vista como “un área” y no “EL ÁREA”</a:t>
            </a:r>
            <a:endParaRPr b="0" i="0" sz="2300" u="none" cap="none" strike="noStrike">
              <a:solidFill>
                <a:srgbClr val="000000"/>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id="213" name="Google Shape;213;gd8d34b77c8_0_27"/>
          <p:cNvPicPr preferRelativeResize="0"/>
          <p:nvPr/>
        </p:nvPicPr>
        <p:blipFill rotWithShape="1">
          <a:blip r:embed="rId3">
            <a:alphaModFix/>
          </a:blip>
          <a:srcRect b="0" l="0" r="0" t="0"/>
          <a:stretch/>
        </p:blipFill>
        <p:spPr>
          <a:xfrm>
            <a:off x="997525" y="0"/>
            <a:ext cx="6993075" cy="51435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gd8d34b77c8_0_31"/>
          <p:cNvPicPr preferRelativeResize="0"/>
          <p:nvPr/>
        </p:nvPicPr>
        <p:blipFill rotWithShape="1">
          <a:blip r:embed="rId3">
            <a:alphaModFix amt="38000"/>
          </a:blip>
          <a:srcRect b="0" l="0" r="0" t="0"/>
          <a:stretch/>
        </p:blipFill>
        <p:spPr>
          <a:xfrm>
            <a:off x="997525" y="0"/>
            <a:ext cx="6993075" cy="5143501"/>
          </a:xfrm>
          <a:prstGeom prst="rect">
            <a:avLst/>
          </a:prstGeom>
          <a:noFill/>
          <a:ln>
            <a:noFill/>
          </a:ln>
        </p:spPr>
      </p:pic>
      <p:sp>
        <p:nvSpPr>
          <p:cNvPr id="219" name="Google Shape;219;gd8d34b77c8_0_31"/>
          <p:cNvSpPr txBox="1"/>
          <p:nvPr/>
        </p:nvSpPr>
        <p:spPr>
          <a:xfrm>
            <a:off x="1501650" y="1140300"/>
            <a:ext cx="6140700" cy="241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900"/>
              <a:buFont typeface="Arial"/>
              <a:buNone/>
            </a:pPr>
            <a:r>
              <a:rPr b="1" i="0" lang="es-419" sz="2900" u="none" cap="none" strike="noStrike">
                <a:solidFill>
                  <a:srgbClr val="000000"/>
                </a:solidFill>
                <a:latin typeface="Poppins"/>
                <a:ea typeface="Poppins"/>
                <a:cs typeface="Poppins"/>
                <a:sym typeface="Poppins"/>
              </a:rPr>
              <a:t>La educación generacional,debe lograr una propuesta educativa, integral pero diferenciada, intencional, responsable, pensada y autodeterminada.</a:t>
            </a:r>
            <a:endParaRPr b="1" i="0" sz="2900" u="none" cap="none" strike="noStrike">
              <a:solidFill>
                <a:srgbClr val="000000"/>
              </a:solidFill>
              <a:latin typeface="Nunito"/>
              <a:ea typeface="Nunito"/>
              <a:cs typeface="Nunito"/>
              <a:sym typeface="Nunit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d8d34b77c8_0_36"/>
          <p:cNvPicPr preferRelativeResize="0"/>
          <p:nvPr/>
        </p:nvPicPr>
        <p:blipFill rotWithShape="1">
          <a:blip r:embed="rId3">
            <a:alphaModFix amt="38000"/>
          </a:blip>
          <a:srcRect b="0" l="0" r="0" t="0"/>
          <a:stretch/>
        </p:blipFill>
        <p:spPr>
          <a:xfrm>
            <a:off x="997525" y="0"/>
            <a:ext cx="6993075" cy="5143501"/>
          </a:xfrm>
          <a:prstGeom prst="rect">
            <a:avLst/>
          </a:prstGeom>
          <a:noFill/>
          <a:ln>
            <a:noFill/>
          </a:ln>
        </p:spPr>
      </p:pic>
      <p:sp>
        <p:nvSpPr>
          <p:cNvPr id="225" name="Google Shape;225;gd8d34b77c8_0_36"/>
          <p:cNvSpPr txBox="1"/>
          <p:nvPr/>
        </p:nvSpPr>
        <p:spPr>
          <a:xfrm>
            <a:off x="1501650" y="1140300"/>
            <a:ext cx="6140700" cy="1970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900"/>
              <a:buFont typeface="Arial"/>
              <a:buNone/>
            </a:pPr>
            <a:r>
              <a:rPr b="1" i="0" lang="es-419" sz="2900" u="none" cap="none" strike="noStrike">
                <a:solidFill>
                  <a:srgbClr val="000000"/>
                </a:solidFill>
                <a:latin typeface="Poppins"/>
                <a:ea typeface="Poppins"/>
                <a:cs typeface="Poppins"/>
                <a:sym typeface="Poppins"/>
              </a:rPr>
              <a:t>La educación generacional,  solo se logra con una base educativa fraterna, comunitaria, constructiva y dialoguista.</a:t>
            </a:r>
            <a:endParaRPr b="1" i="0" sz="2900" u="none" cap="none" strike="noStrike">
              <a:solidFill>
                <a:srgbClr val="000000"/>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 name="Shape 63"/>
        <p:cNvGrpSpPr/>
        <p:nvPr/>
      </p:nvGrpSpPr>
      <p:grpSpPr>
        <a:xfrm>
          <a:off x="0" y="0"/>
          <a:ext cx="0" cy="0"/>
          <a:chOff x="0" y="0"/>
          <a:chExt cx="0" cy="0"/>
        </a:xfrm>
      </p:grpSpPr>
      <p:sp>
        <p:nvSpPr>
          <p:cNvPr id="64" name="Google Shape;64;p4"/>
          <p:cNvSpPr txBox="1"/>
          <p:nvPr>
            <p:ph type="title"/>
          </p:nvPr>
        </p:nvSpPr>
        <p:spPr>
          <a:xfrm>
            <a:off x="605275" y="2338575"/>
            <a:ext cx="3316800" cy="695700"/>
          </a:xfrm>
          <a:prstGeom prst="rect">
            <a:avLst/>
          </a:prstGeom>
          <a:solidFill>
            <a:srgbClr val="0000FF"/>
          </a:solid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990"/>
              <a:buNone/>
            </a:pPr>
            <a:r>
              <a:rPr lang="es-419" sz="3320">
                <a:solidFill>
                  <a:schemeClr val="lt1"/>
                </a:solidFill>
                <a:latin typeface="Nunito"/>
                <a:ea typeface="Nunito"/>
                <a:cs typeface="Nunito"/>
                <a:sym typeface="Nunito"/>
              </a:rPr>
              <a:t>1-EDUCACIÓN</a:t>
            </a:r>
            <a:br>
              <a:rPr lang="es-419" sz="3320">
                <a:solidFill>
                  <a:srgbClr val="FFFFFF"/>
                </a:solidFill>
                <a:latin typeface="Nunito"/>
                <a:ea typeface="Nunito"/>
                <a:cs typeface="Nunito"/>
                <a:sym typeface="Nunito"/>
              </a:rPr>
            </a:br>
            <a:endParaRPr sz="3320">
              <a:solidFill>
                <a:srgbClr val="FFFFFF"/>
              </a:solidFill>
              <a:latin typeface="Nunito"/>
              <a:ea typeface="Nunito"/>
              <a:cs typeface="Nunito"/>
              <a:sym typeface="Nunito"/>
            </a:endParaRPr>
          </a:p>
        </p:txBody>
      </p:sp>
      <p:sp>
        <p:nvSpPr>
          <p:cNvPr id="65" name="Google Shape;65;p4"/>
          <p:cNvSpPr txBox="1"/>
          <p:nvPr/>
        </p:nvSpPr>
        <p:spPr>
          <a:xfrm>
            <a:off x="2618725" y="3034275"/>
            <a:ext cx="3769500" cy="695700"/>
          </a:xfrm>
          <a:prstGeom prst="rect">
            <a:avLst/>
          </a:prstGeom>
          <a:solidFill>
            <a:srgbClr val="FFFF00"/>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20"/>
              <a:buFont typeface="Arial"/>
              <a:buNone/>
            </a:pPr>
            <a:r>
              <a:rPr b="0" i="0" lang="es-419" sz="3320" u="none" cap="none" strike="noStrike">
                <a:solidFill>
                  <a:srgbClr val="000000"/>
                </a:solidFill>
                <a:latin typeface="Nunito"/>
                <a:ea typeface="Nunito"/>
                <a:cs typeface="Nunito"/>
                <a:sym typeface="Nunito"/>
              </a:rPr>
              <a:t>2- PENTECOSTAL</a:t>
            </a:r>
            <a:endParaRPr b="0" i="0" sz="3320" u="none" cap="none" strike="noStrike">
              <a:solidFill>
                <a:srgbClr val="000000"/>
              </a:solidFill>
              <a:latin typeface="Nunito"/>
              <a:ea typeface="Nunito"/>
              <a:cs typeface="Nunito"/>
              <a:sym typeface="Nunito"/>
            </a:endParaRPr>
          </a:p>
        </p:txBody>
      </p:sp>
      <p:sp>
        <p:nvSpPr>
          <p:cNvPr id="66" name="Google Shape;66;p4"/>
          <p:cNvSpPr txBox="1"/>
          <p:nvPr/>
        </p:nvSpPr>
        <p:spPr>
          <a:xfrm>
            <a:off x="5413575" y="2338575"/>
            <a:ext cx="3000000" cy="695700"/>
          </a:xfrm>
          <a:prstGeom prst="rect">
            <a:avLst/>
          </a:prstGeom>
          <a:solidFill>
            <a:srgbClr val="FF0000"/>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320"/>
              <a:buFont typeface="Arial"/>
              <a:buNone/>
            </a:pPr>
            <a:r>
              <a:rPr b="0" i="0" lang="es-419" sz="3320" u="none" cap="none" strike="noStrike">
                <a:solidFill>
                  <a:srgbClr val="FFFFFF"/>
                </a:solidFill>
                <a:latin typeface="Nunito"/>
                <a:ea typeface="Nunito"/>
                <a:cs typeface="Nunito"/>
                <a:sym typeface="Nunito"/>
              </a:rPr>
              <a:t>3-CREATIVA</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d8d34b77c8_0_4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231" name="Google Shape;231;gd8d34b77c8_0_4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232" name="Google Shape;232;gd8d34b77c8_0_41"/>
          <p:cNvPicPr preferRelativeResize="0"/>
          <p:nvPr/>
        </p:nvPicPr>
        <p:blipFill rotWithShape="1">
          <a:blip r:embed="rId3">
            <a:alphaModFix/>
          </a:blip>
          <a:srcRect b="0" l="0" r="0" t="0"/>
          <a:stretch/>
        </p:blipFill>
        <p:spPr>
          <a:xfrm>
            <a:off x="0" y="41910"/>
            <a:ext cx="9144000" cy="5059680"/>
          </a:xfrm>
          <a:prstGeom prst="rect">
            <a:avLst/>
          </a:prstGeom>
          <a:noFill/>
          <a:ln>
            <a:noFill/>
          </a:ln>
        </p:spPr>
      </p:pic>
      <p:sp>
        <p:nvSpPr>
          <p:cNvPr id="233" name="Google Shape;233;gd8d34b77c8_0_41"/>
          <p:cNvSpPr txBox="1"/>
          <p:nvPr/>
        </p:nvSpPr>
        <p:spPr>
          <a:xfrm>
            <a:off x="0" y="4497000"/>
            <a:ext cx="9230400" cy="6465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s-419" sz="3000" u="none" cap="none" strike="noStrike">
                <a:solidFill>
                  <a:srgbClr val="000000"/>
                </a:solidFill>
                <a:latin typeface="Poppins"/>
                <a:ea typeface="Poppins"/>
                <a:cs typeface="Poppins"/>
                <a:sym typeface="Poppins"/>
              </a:rPr>
              <a:t>Vamos a mirar a Jesús...</a:t>
            </a:r>
            <a:endParaRPr b="1" i="0" sz="3000" u="none" cap="none" strike="noStrike">
              <a:solidFill>
                <a:srgbClr val="000000"/>
              </a:solidFill>
              <a:latin typeface="Poppins"/>
              <a:ea typeface="Poppins"/>
              <a:cs typeface="Poppins"/>
              <a:sym typeface="Poppi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gd8d34b77c8_0_48"/>
          <p:cNvPicPr preferRelativeResize="0"/>
          <p:nvPr/>
        </p:nvPicPr>
        <p:blipFill rotWithShape="1">
          <a:blip r:embed="rId3">
            <a:alphaModFix amt="14000"/>
          </a:blip>
          <a:srcRect b="0" l="0" r="0" t="0"/>
          <a:stretch/>
        </p:blipFill>
        <p:spPr>
          <a:xfrm>
            <a:off x="0" y="0"/>
            <a:ext cx="9144000" cy="5143500"/>
          </a:xfrm>
          <a:prstGeom prst="rect">
            <a:avLst/>
          </a:prstGeom>
          <a:noFill/>
          <a:ln>
            <a:noFill/>
          </a:ln>
        </p:spPr>
      </p:pic>
      <p:sp>
        <p:nvSpPr>
          <p:cNvPr id="239" name="Google Shape;239;gd8d34b77c8_0_48"/>
          <p:cNvSpPr txBox="1"/>
          <p:nvPr/>
        </p:nvSpPr>
        <p:spPr>
          <a:xfrm>
            <a:off x="0" y="536850"/>
            <a:ext cx="9230400" cy="3013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chemeClr val="dk1"/>
              </a:buClr>
              <a:buSzPts val="1100"/>
              <a:buFont typeface="Arial"/>
              <a:buNone/>
            </a:pPr>
            <a:r>
              <a:rPr b="0" i="1" lang="es-419" sz="2200" u="none" cap="none" strike="noStrike">
                <a:solidFill>
                  <a:schemeClr val="dk1"/>
                </a:solidFill>
                <a:latin typeface="Poppins"/>
                <a:ea typeface="Poppins"/>
                <a:cs typeface="Poppins"/>
                <a:sym typeface="Poppins"/>
              </a:rPr>
              <a:t>“Cierto día, algunos padres llevaron a sus niños a Jesús para que </a:t>
            </a:r>
            <a:r>
              <a:rPr b="1" i="1" lang="es-419" sz="2200" u="none" cap="none" strike="noStrike">
                <a:solidFill>
                  <a:schemeClr val="dk1"/>
                </a:solidFill>
                <a:latin typeface="Poppins"/>
                <a:ea typeface="Poppins"/>
                <a:cs typeface="Poppins"/>
                <a:sym typeface="Poppins"/>
              </a:rPr>
              <a:t>pusiera sus manos sobre ellos y orara por ellos.</a:t>
            </a:r>
            <a:r>
              <a:rPr b="0" i="1" lang="es-419" sz="2200" u="none" cap="none" strike="noStrike">
                <a:solidFill>
                  <a:schemeClr val="dk1"/>
                </a:solidFill>
                <a:latin typeface="Poppins"/>
                <a:ea typeface="Poppins"/>
                <a:cs typeface="Poppins"/>
                <a:sym typeface="Poppins"/>
              </a:rPr>
              <a:t> Pero los discípulos regañaron a los padres por molestar a Jesús. Pero Jesús les dijo: «Dejen que los niños vengan a mí. ¡No los detengan! Pues </a:t>
            </a:r>
            <a:r>
              <a:rPr b="1" i="1" lang="es-419" sz="2200" u="none" cap="none" strike="noStrike">
                <a:solidFill>
                  <a:schemeClr val="dk1"/>
                </a:solidFill>
                <a:latin typeface="Poppins"/>
                <a:ea typeface="Poppins"/>
                <a:cs typeface="Poppins"/>
                <a:sym typeface="Poppins"/>
              </a:rPr>
              <a:t>el reino del cielo pertenece a los que son como estos niños</a:t>
            </a:r>
            <a:r>
              <a:rPr b="0" i="1" lang="es-419" sz="2200" u="none" cap="none" strike="noStrike">
                <a:solidFill>
                  <a:schemeClr val="dk1"/>
                </a:solidFill>
                <a:latin typeface="Poppins"/>
                <a:ea typeface="Poppins"/>
                <a:cs typeface="Poppins"/>
                <a:sym typeface="Poppins"/>
              </a:rPr>
              <a:t>». Entonces les puso las manos sobre la cabeza y los bendijo antes de irse”</a:t>
            </a:r>
            <a:endParaRPr b="0" i="1" sz="2200" u="none" cap="none" strike="noStrike">
              <a:solidFill>
                <a:schemeClr val="dk1"/>
              </a:solidFill>
              <a:latin typeface="Poppins"/>
              <a:ea typeface="Poppins"/>
              <a:cs typeface="Poppins"/>
              <a:sym typeface="Poppins"/>
            </a:endParaRPr>
          </a:p>
          <a:p>
            <a:pPr indent="0" lvl="0" marL="0" marR="0" rtl="0" algn="ctr">
              <a:lnSpc>
                <a:spcPct val="115000"/>
              </a:lnSpc>
              <a:spcBef>
                <a:spcPts val="1200"/>
              </a:spcBef>
              <a:spcAft>
                <a:spcPts val="1200"/>
              </a:spcAft>
              <a:buClr>
                <a:srgbClr val="000000"/>
              </a:buClr>
              <a:buSzPts val="2200"/>
              <a:buFont typeface="Arial"/>
              <a:buNone/>
            </a:pPr>
            <a:r>
              <a:rPr b="0" i="1" lang="es-419" sz="2200" u="none" cap="none" strike="noStrike">
                <a:solidFill>
                  <a:schemeClr val="dk1"/>
                </a:solidFill>
                <a:latin typeface="Poppins"/>
                <a:ea typeface="Poppins"/>
                <a:cs typeface="Poppins"/>
                <a:sym typeface="Poppins"/>
              </a:rPr>
              <a:t>Mateo 19:13-14 NTV (Negritas agregadas)</a:t>
            </a:r>
            <a:endParaRPr b="1" i="0" sz="3000" u="none" cap="none" strike="noStrike">
              <a:solidFill>
                <a:srgbClr val="000000"/>
              </a:solidFill>
              <a:latin typeface="Poppins"/>
              <a:ea typeface="Poppins"/>
              <a:cs typeface="Poppins"/>
              <a:sym typeface="Poppi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gd8d34b77c8_0_53"/>
          <p:cNvPicPr preferRelativeResize="0"/>
          <p:nvPr/>
        </p:nvPicPr>
        <p:blipFill rotWithShape="1">
          <a:blip r:embed="rId3">
            <a:alphaModFix amt="14000"/>
          </a:blip>
          <a:srcRect b="0" l="0" r="0" t="0"/>
          <a:stretch/>
        </p:blipFill>
        <p:spPr>
          <a:xfrm>
            <a:off x="0" y="0"/>
            <a:ext cx="9144000" cy="5143500"/>
          </a:xfrm>
          <a:prstGeom prst="rect">
            <a:avLst/>
          </a:prstGeom>
          <a:noFill/>
          <a:ln>
            <a:noFill/>
          </a:ln>
        </p:spPr>
      </p:pic>
      <p:sp>
        <p:nvSpPr>
          <p:cNvPr id="245" name="Google Shape;245;gd8d34b77c8_0_53"/>
          <p:cNvSpPr txBox="1"/>
          <p:nvPr/>
        </p:nvSpPr>
        <p:spPr>
          <a:xfrm>
            <a:off x="0" y="536850"/>
            <a:ext cx="9230400" cy="30138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rgbClr val="000000"/>
              </a:buClr>
              <a:buSzPts val="2200"/>
              <a:buFont typeface="Arial"/>
              <a:buNone/>
            </a:pPr>
            <a:r>
              <a:rPr b="0" i="1" lang="es-419" sz="2200" u="none" cap="none" strike="noStrike">
                <a:solidFill>
                  <a:schemeClr val="dk1"/>
                </a:solidFill>
                <a:latin typeface="Poppins"/>
                <a:ea typeface="Poppins"/>
                <a:cs typeface="Poppins"/>
                <a:sym typeface="Poppins"/>
              </a:rPr>
              <a:t>“Cierto día, algunos padres llevaron a sus niños a Jesús para que </a:t>
            </a:r>
            <a:r>
              <a:rPr b="1" i="1" lang="es-419" sz="2200" u="none" cap="none" strike="noStrike">
                <a:solidFill>
                  <a:schemeClr val="dk1"/>
                </a:solidFill>
                <a:latin typeface="Poppins"/>
                <a:ea typeface="Poppins"/>
                <a:cs typeface="Poppins"/>
                <a:sym typeface="Poppins"/>
              </a:rPr>
              <a:t>pusiera sus manos sobre ellos y orara por ellos.</a:t>
            </a:r>
            <a:r>
              <a:rPr b="0" i="1" lang="es-419" sz="2200" u="none" cap="none" strike="noStrike">
                <a:solidFill>
                  <a:schemeClr val="dk1"/>
                </a:solidFill>
                <a:latin typeface="Poppins"/>
                <a:ea typeface="Poppins"/>
                <a:cs typeface="Poppins"/>
                <a:sym typeface="Poppins"/>
              </a:rPr>
              <a:t> Pero los discípulos regañaron a los padres por molestar a Jesús. Pero Jesús les dijo: «Dejen que los niños vengan a mí. ¡No los detengan! Pues </a:t>
            </a:r>
            <a:r>
              <a:rPr b="1" i="1" lang="es-419" sz="2200" u="none" cap="none" strike="noStrike">
                <a:solidFill>
                  <a:schemeClr val="dk1"/>
                </a:solidFill>
                <a:latin typeface="Poppins"/>
                <a:ea typeface="Poppins"/>
                <a:cs typeface="Poppins"/>
                <a:sym typeface="Poppins"/>
              </a:rPr>
              <a:t>el reino del cielo pertenece a los que son como estos niños</a:t>
            </a:r>
            <a:r>
              <a:rPr b="0" i="1" lang="es-419" sz="2200" u="none" cap="none" strike="noStrike">
                <a:solidFill>
                  <a:schemeClr val="dk1"/>
                </a:solidFill>
                <a:latin typeface="Poppins"/>
                <a:ea typeface="Poppins"/>
                <a:cs typeface="Poppins"/>
                <a:sym typeface="Poppins"/>
              </a:rPr>
              <a:t>». Entonces les puso las manos sobre la cabeza y los bendijo antes de irse”</a:t>
            </a:r>
            <a:endParaRPr b="0" i="1" sz="2200" u="none" cap="none" strike="noStrike">
              <a:solidFill>
                <a:schemeClr val="dk1"/>
              </a:solidFill>
              <a:latin typeface="Poppins"/>
              <a:ea typeface="Poppins"/>
              <a:cs typeface="Poppins"/>
              <a:sym typeface="Poppins"/>
            </a:endParaRPr>
          </a:p>
          <a:p>
            <a:pPr indent="0" lvl="0" marL="0" marR="0" rtl="0" algn="ctr">
              <a:lnSpc>
                <a:spcPct val="115000"/>
              </a:lnSpc>
              <a:spcBef>
                <a:spcPts val="1200"/>
              </a:spcBef>
              <a:spcAft>
                <a:spcPts val="1200"/>
              </a:spcAft>
              <a:buClr>
                <a:srgbClr val="000000"/>
              </a:buClr>
              <a:buSzPts val="2200"/>
              <a:buFont typeface="Arial"/>
              <a:buNone/>
            </a:pPr>
            <a:r>
              <a:rPr b="0" i="1" lang="es-419" sz="2200" u="none" cap="none" strike="noStrike">
                <a:solidFill>
                  <a:schemeClr val="dk1"/>
                </a:solidFill>
                <a:latin typeface="Poppins"/>
                <a:ea typeface="Poppins"/>
                <a:cs typeface="Poppins"/>
                <a:sym typeface="Poppins"/>
              </a:rPr>
              <a:t>Mateo 19:13-14 NTV (Negritas agregadas)</a:t>
            </a:r>
            <a:endParaRPr b="1" i="0" sz="3000" u="none" cap="none" strike="noStrike">
              <a:solidFill>
                <a:srgbClr val="000000"/>
              </a:solidFill>
              <a:latin typeface="Poppins"/>
              <a:ea typeface="Poppins"/>
              <a:cs typeface="Poppins"/>
              <a:sym typeface="Poppins"/>
            </a:endParaRPr>
          </a:p>
        </p:txBody>
      </p:sp>
      <p:sp>
        <p:nvSpPr>
          <p:cNvPr id="246" name="Google Shape;246;gd8d34b77c8_0_53"/>
          <p:cNvSpPr txBox="1"/>
          <p:nvPr/>
        </p:nvSpPr>
        <p:spPr>
          <a:xfrm>
            <a:off x="0" y="4666500"/>
            <a:ext cx="9144000" cy="4770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s-419" sz="1900" u="none" cap="none" strike="noStrike">
                <a:solidFill>
                  <a:srgbClr val="000000"/>
                </a:solidFill>
                <a:latin typeface="Poppins"/>
                <a:ea typeface="Poppins"/>
                <a:cs typeface="Poppins"/>
                <a:sym typeface="Poppins"/>
              </a:rPr>
              <a:t>3 ELEMENTOS EN RELACIÓN A LA EDUCACIÓN GENERACIONAL...</a:t>
            </a:r>
            <a:endParaRPr b="1" i="0" sz="1900" u="none" cap="none" strike="noStrike">
              <a:solidFill>
                <a:srgbClr val="000000"/>
              </a:solidFill>
              <a:latin typeface="Poppins"/>
              <a:ea typeface="Poppins"/>
              <a:cs typeface="Poppins"/>
              <a:sym typeface="Poppi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gd8d34b77c8_0_59"/>
          <p:cNvPicPr preferRelativeResize="0"/>
          <p:nvPr/>
        </p:nvPicPr>
        <p:blipFill rotWithShape="1">
          <a:blip r:embed="rId3">
            <a:alphaModFix amt="14000"/>
          </a:blip>
          <a:srcRect b="0" l="0" r="0" t="0"/>
          <a:stretch/>
        </p:blipFill>
        <p:spPr>
          <a:xfrm>
            <a:off x="0" y="0"/>
            <a:ext cx="9144000" cy="5143500"/>
          </a:xfrm>
          <a:prstGeom prst="rect">
            <a:avLst/>
          </a:prstGeom>
          <a:noFill/>
          <a:ln>
            <a:noFill/>
          </a:ln>
        </p:spPr>
      </p:pic>
      <p:sp>
        <p:nvSpPr>
          <p:cNvPr id="252" name="Google Shape;252;gd8d34b77c8_0_59"/>
          <p:cNvSpPr txBox="1"/>
          <p:nvPr/>
        </p:nvSpPr>
        <p:spPr>
          <a:xfrm>
            <a:off x="-43200" y="286050"/>
            <a:ext cx="9230400" cy="4182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rgbClr val="000000"/>
              </a:buClr>
              <a:buSzPts val="2200"/>
              <a:buFont typeface="Arial"/>
              <a:buNone/>
            </a:pPr>
            <a:r>
              <a:rPr b="0" i="1" lang="es-419" sz="2200" u="none" cap="none" strike="noStrike">
                <a:solidFill>
                  <a:schemeClr val="dk1"/>
                </a:solidFill>
                <a:latin typeface="Poppins"/>
                <a:ea typeface="Poppins"/>
                <a:cs typeface="Poppins"/>
                <a:sym typeface="Poppins"/>
              </a:rPr>
              <a:t>“Por ese tiempo, los discípulos se acercaron a Jesús y le preguntaron:</a:t>
            </a:r>
            <a:br>
              <a:rPr b="0" i="1" lang="es-419" sz="2200" u="none" cap="none" strike="noStrike">
                <a:solidFill>
                  <a:schemeClr val="dk1"/>
                </a:solidFill>
                <a:latin typeface="Poppins"/>
                <a:ea typeface="Poppins"/>
                <a:cs typeface="Poppins"/>
                <a:sym typeface="Poppins"/>
              </a:rPr>
            </a:br>
            <a:r>
              <a:rPr b="0" i="1" lang="es-419" sz="2200" u="none" cap="none" strike="noStrike">
                <a:solidFill>
                  <a:schemeClr val="dk1"/>
                </a:solidFill>
                <a:latin typeface="Poppins"/>
                <a:ea typeface="Poppins"/>
                <a:cs typeface="Poppins"/>
                <a:sym typeface="Poppins"/>
              </a:rPr>
              <a:t>¿Quién es el más importante en el reino del cielo?</a:t>
            </a:r>
            <a:br>
              <a:rPr b="0" i="1" lang="es-419" sz="2200" u="none" cap="none" strike="noStrike">
                <a:solidFill>
                  <a:schemeClr val="dk1"/>
                </a:solidFill>
                <a:latin typeface="Poppins"/>
                <a:ea typeface="Poppins"/>
                <a:cs typeface="Poppins"/>
                <a:sym typeface="Poppins"/>
              </a:rPr>
            </a:br>
            <a:r>
              <a:rPr b="1" i="1" lang="es-419" sz="2200" u="none" cap="none" strike="noStrike">
                <a:solidFill>
                  <a:schemeClr val="dk1"/>
                </a:solidFill>
                <a:latin typeface="Poppins"/>
                <a:ea typeface="Poppins"/>
                <a:cs typeface="Poppins"/>
                <a:sym typeface="Poppins"/>
              </a:rPr>
              <a:t>Jesús llamó a un niño pequeño y lo puso en medio de ellos</a:t>
            </a:r>
            <a:r>
              <a:rPr b="0" i="1" lang="es-419" sz="2200" u="none" cap="none" strike="noStrike">
                <a:solidFill>
                  <a:schemeClr val="dk1"/>
                </a:solidFill>
                <a:latin typeface="Poppins"/>
                <a:ea typeface="Poppins"/>
                <a:cs typeface="Poppins"/>
                <a:sym typeface="Poppins"/>
              </a:rPr>
              <a:t>. </a:t>
            </a:r>
            <a:r>
              <a:rPr b="1" baseline="30000" i="1" lang="es-419" sz="2200" u="none" cap="none" strike="noStrike">
                <a:solidFill>
                  <a:schemeClr val="dk1"/>
                </a:solidFill>
                <a:latin typeface="Poppins"/>
                <a:ea typeface="Poppins"/>
                <a:cs typeface="Poppins"/>
                <a:sym typeface="Poppins"/>
              </a:rPr>
              <a:t> </a:t>
            </a:r>
            <a:r>
              <a:rPr b="0" i="1" lang="es-419" sz="2200" u="none" cap="none" strike="noStrike">
                <a:solidFill>
                  <a:schemeClr val="dk1"/>
                </a:solidFill>
                <a:latin typeface="Poppins"/>
                <a:ea typeface="Poppins"/>
                <a:cs typeface="Poppins"/>
                <a:sym typeface="Poppins"/>
              </a:rPr>
              <a:t>Entonces dijo:</a:t>
            </a:r>
            <a:br>
              <a:rPr b="0" i="1" lang="es-419" sz="2200" u="none" cap="none" strike="noStrike">
                <a:solidFill>
                  <a:schemeClr val="dk1"/>
                </a:solidFill>
                <a:latin typeface="Poppins"/>
                <a:ea typeface="Poppins"/>
                <a:cs typeface="Poppins"/>
                <a:sym typeface="Poppins"/>
              </a:rPr>
            </a:br>
            <a:r>
              <a:rPr b="0" i="1" lang="es-419" sz="2200" u="none" cap="none" strike="noStrike">
                <a:solidFill>
                  <a:schemeClr val="dk1"/>
                </a:solidFill>
                <a:latin typeface="Poppins"/>
                <a:ea typeface="Poppins"/>
                <a:cs typeface="Poppins"/>
                <a:sym typeface="Poppins"/>
              </a:rPr>
              <a:t>-Les digo la verdad, a menos que se aparten de sus pecados y </a:t>
            </a:r>
            <a:r>
              <a:rPr b="1" i="1" lang="es-419" sz="2200" u="none" cap="none" strike="noStrike">
                <a:solidFill>
                  <a:schemeClr val="dk1"/>
                </a:solidFill>
                <a:latin typeface="Poppins"/>
                <a:ea typeface="Poppins"/>
                <a:cs typeface="Poppins"/>
                <a:sym typeface="Poppins"/>
              </a:rPr>
              <a:t>se vuelvan como niños</a:t>
            </a:r>
            <a:r>
              <a:rPr b="0" i="1" lang="es-419" sz="2200" u="none" cap="none" strike="noStrike">
                <a:solidFill>
                  <a:schemeClr val="dk1"/>
                </a:solidFill>
                <a:latin typeface="Poppins"/>
                <a:ea typeface="Poppins"/>
                <a:cs typeface="Poppins"/>
                <a:sym typeface="Poppins"/>
              </a:rPr>
              <a:t>, nunca entrarán en el reino del cielo. Así que el que se vuelva tan humilde como este pequeño es el más importante en el reino del cielo”</a:t>
            </a:r>
            <a:br>
              <a:rPr b="0" i="1" lang="es-419" sz="2200" u="none" cap="none" strike="noStrike">
                <a:solidFill>
                  <a:schemeClr val="dk1"/>
                </a:solidFill>
                <a:latin typeface="Poppins"/>
                <a:ea typeface="Poppins"/>
                <a:cs typeface="Poppins"/>
                <a:sym typeface="Poppins"/>
              </a:rPr>
            </a:br>
            <a:r>
              <a:rPr b="0" i="1" lang="es-419" sz="2200" u="none" cap="none" strike="noStrike">
                <a:solidFill>
                  <a:schemeClr val="dk1"/>
                </a:solidFill>
                <a:latin typeface="Poppins"/>
                <a:ea typeface="Poppins"/>
                <a:cs typeface="Poppins"/>
                <a:sym typeface="Poppins"/>
              </a:rPr>
              <a:t>Mateo 18:2-5 NTV (Negritas agregadas)</a:t>
            </a:r>
            <a:endParaRPr b="0" i="1" sz="2200" u="none" cap="none" strike="noStrike">
              <a:solidFill>
                <a:schemeClr val="dk1"/>
              </a:solidFill>
              <a:latin typeface="Poppins"/>
              <a:ea typeface="Poppins"/>
              <a:cs typeface="Poppins"/>
              <a:sym typeface="Poppins"/>
            </a:endParaRPr>
          </a:p>
          <a:p>
            <a:pPr indent="0" lvl="0" marL="0" marR="0" rtl="0" algn="ctr">
              <a:lnSpc>
                <a:spcPct val="115000"/>
              </a:lnSpc>
              <a:spcBef>
                <a:spcPts val="1200"/>
              </a:spcBef>
              <a:spcAft>
                <a:spcPts val="1200"/>
              </a:spcAft>
              <a:buClr>
                <a:srgbClr val="000000"/>
              </a:buClr>
              <a:buSzPts val="2200"/>
              <a:buFont typeface="Arial"/>
              <a:buNone/>
            </a:pPr>
            <a:r>
              <a:t/>
            </a:r>
            <a:endParaRPr b="0" i="1" sz="2200" u="none" cap="none" strike="noStrike">
              <a:solidFill>
                <a:schemeClr val="dk1"/>
              </a:solidFill>
              <a:latin typeface="Poppins"/>
              <a:ea typeface="Poppins"/>
              <a:cs typeface="Poppins"/>
              <a:sym typeface="Poppi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gd8d34b77c8_0_64"/>
          <p:cNvPicPr preferRelativeResize="0"/>
          <p:nvPr/>
        </p:nvPicPr>
        <p:blipFill rotWithShape="1">
          <a:blip r:embed="rId3">
            <a:alphaModFix amt="14000"/>
          </a:blip>
          <a:srcRect b="0" l="0" r="0" t="0"/>
          <a:stretch/>
        </p:blipFill>
        <p:spPr>
          <a:xfrm>
            <a:off x="0" y="0"/>
            <a:ext cx="9144000" cy="5143500"/>
          </a:xfrm>
          <a:prstGeom prst="rect">
            <a:avLst/>
          </a:prstGeom>
          <a:noFill/>
          <a:ln>
            <a:noFill/>
          </a:ln>
        </p:spPr>
      </p:pic>
      <p:sp>
        <p:nvSpPr>
          <p:cNvPr id="258" name="Google Shape;258;gd8d34b77c8_0_64"/>
          <p:cNvSpPr txBox="1"/>
          <p:nvPr/>
        </p:nvSpPr>
        <p:spPr>
          <a:xfrm>
            <a:off x="-43200" y="286050"/>
            <a:ext cx="9230400" cy="4182000"/>
          </a:xfrm>
          <a:prstGeom prst="rect">
            <a:avLst/>
          </a:prstGeom>
          <a:noFill/>
          <a:ln>
            <a:noFill/>
          </a:ln>
        </p:spPr>
        <p:txBody>
          <a:bodyPr anchorCtr="0" anchor="t" bIns="91425" lIns="91425" spcFirstLastPara="1" rIns="91425" wrap="square" tIns="91425">
            <a:spAutoFit/>
          </a:bodyPr>
          <a:lstStyle/>
          <a:p>
            <a:pPr indent="0" lvl="0" marL="0" marR="0" rtl="0" algn="ctr">
              <a:lnSpc>
                <a:spcPct val="115000"/>
              </a:lnSpc>
              <a:spcBef>
                <a:spcPts val="1200"/>
              </a:spcBef>
              <a:spcAft>
                <a:spcPts val="0"/>
              </a:spcAft>
              <a:buClr>
                <a:srgbClr val="000000"/>
              </a:buClr>
              <a:buSzPts val="2200"/>
              <a:buFont typeface="Arial"/>
              <a:buNone/>
            </a:pPr>
            <a:r>
              <a:rPr b="0" i="1" lang="es-419" sz="2200" u="none" cap="none" strike="noStrike">
                <a:solidFill>
                  <a:schemeClr val="dk1"/>
                </a:solidFill>
                <a:latin typeface="Poppins"/>
                <a:ea typeface="Poppins"/>
                <a:cs typeface="Poppins"/>
                <a:sym typeface="Poppins"/>
              </a:rPr>
              <a:t>“Por ese tiempo, los discípulos se acercaron a Jesús y le preguntaron:</a:t>
            </a:r>
            <a:br>
              <a:rPr b="0" i="1" lang="es-419" sz="2200" u="none" cap="none" strike="noStrike">
                <a:solidFill>
                  <a:schemeClr val="dk1"/>
                </a:solidFill>
                <a:latin typeface="Poppins"/>
                <a:ea typeface="Poppins"/>
                <a:cs typeface="Poppins"/>
                <a:sym typeface="Poppins"/>
              </a:rPr>
            </a:br>
            <a:r>
              <a:rPr b="0" i="1" lang="es-419" sz="2200" u="none" cap="none" strike="noStrike">
                <a:solidFill>
                  <a:schemeClr val="dk1"/>
                </a:solidFill>
                <a:latin typeface="Poppins"/>
                <a:ea typeface="Poppins"/>
                <a:cs typeface="Poppins"/>
                <a:sym typeface="Poppins"/>
              </a:rPr>
              <a:t>¿Quién es el más importante en el reino del cielo?</a:t>
            </a:r>
            <a:br>
              <a:rPr b="0" i="1" lang="es-419" sz="2200" u="none" cap="none" strike="noStrike">
                <a:solidFill>
                  <a:schemeClr val="dk1"/>
                </a:solidFill>
                <a:latin typeface="Poppins"/>
                <a:ea typeface="Poppins"/>
                <a:cs typeface="Poppins"/>
                <a:sym typeface="Poppins"/>
              </a:rPr>
            </a:br>
            <a:r>
              <a:rPr b="1" i="1" lang="es-419" sz="2200" u="none" cap="none" strike="noStrike">
                <a:solidFill>
                  <a:schemeClr val="dk1"/>
                </a:solidFill>
                <a:latin typeface="Poppins"/>
                <a:ea typeface="Poppins"/>
                <a:cs typeface="Poppins"/>
                <a:sym typeface="Poppins"/>
              </a:rPr>
              <a:t>Jesús llamó a un niño pequeño y lo puso en medio de ellos</a:t>
            </a:r>
            <a:r>
              <a:rPr b="0" i="1" lang="es-419" sz="2200" u="none" cap="none" strike="noStrike">
                <a:solidFill>
                  <a:schemeClr val="dk1"/>
                </a:solidFill>
                <a:latin typeface="Poppins"/>
                <a:ea typeface="Poppins"/>
                <a:cs typeface="Poppins"/>
                <a:sym typeface="Poppins"/>
              </a:rPr>
              <a:t>. </a:t>
            </a:r>
            <a:r>
              <a:rPr b="1" baseline="30000" i="1" lang="es-419" sz="2200" u="none" cap="none" strike="noStrike">
                <a:solidFill>
                  <a:schemeClr val="dk1"/>
                </a:solidFill>
                <a:latin typeface="Poppins"/>
                <a:ea typeface="Poppins"/>
                <a:cs typeface="Poppins"/>
                <a:sym typeface="Poppins"/>
              </a:rPr>
              <a:t> </a:t>
            </a:r>
            <a:r>
              <a:rPr b="0" i="1" lang="es-419" sz="2200" u="none" cap="none" strike="noStrike">
                <a:solidFill>
                  <a:schemeClr val="dk1"/>
                </a:solidFill>
                <a:latin typeface="Poppins"/>
                <a:ea typeface="Poppins"/>
                <a:cs typeface="Poppins"/>
                <a:sym typeface="Poppins"/>
              </a:rPr>
              <a:t>Entonces dijo:</a:t>
            </a:r>
            <a:br>
              <a:rPr b="0" i="1" lang="es-419" sz="2200" u="none" cap="none" strike="noStrike">
                <a:solidFill>
                  <a:schemeClr val="dk1"/>
                </a:solidFill>
                <a:latin typeface="Poppins"/>
                <a:ea typeface="Poppins"/>
                <a:cs typeface="Poppins"/>
                <a:sym typeface="Poppins"/>
              </a:rPr>
            </a:br>
            <a:r>
              <a:rPr b="0" i="1" lang="es-419" sz="2200" u="none" cap="none" strike="noStrike">
                <a:solidFill>
                  <a:schemeClr val="dk1"/>
                </a:solidFill>
                <a:latin typeface="Poppins"/>
                <a:ea typeface="Poppins"/>
                <a:cs typeface="Poppins"/>
                <a:sym typeface="Poppins"/>
              </a:rPr>
              <a:t>-Les digo la verdad, a menos que se aparten de sus pecados y </a:t>
            </a:r>
            <a:r>
              <a:rPr b="1" i="1" lang="es-419" sz="2200" u="none" cap="none" strike="noStrike">
                <a:solidFill>
                  <a:schemeClr val="dk1"/>
                </a:solidFill>
                <a:latin typeface="Poppins"/>
                <a:ea typeface="Poppins"/>
                <a:cs typeface="Poppins"/>
                <a:sym typeface="Poppins"/>
              </a:rPr>
              <a:t>se vuelvan como niños</a:t>
            </a:r>
            <a:r>
              <a:rPr b="0" i="1" lang="es-419" sz="2200" u="none" cap="none" strike="noStrike">
                <a:solidFill>
                  <a:schemeClr val="dk1"/>
                </a:solidFill>
                <a:latin typeface="Poppins"/>
                <a:ea typeface="Poppins"/>
                <a:cs typeface="Poppins"/>
                <a:sym typeface="Poppins"/>
              </a:rPr>
              <a:t>, nunca entrarán en el reino del cielo. Así que el que se vuelva tan humilde como este pequeño es el más importante en el reino del cielo”</a:t>
            </a:r>
            <a:br>
              <a:rPr b="0" i="1" lang="es-419" sz="2200" u="none" cap="none" strike="noStrike">
                <a:solidFill>
                  <a:schemeClr val="dk1"/>
                </a:solidFill>
                <a:latin typeface="Poppins"/>
                <a:ea typeface="Poppins"/>
                <a:cs typeface="Poppins"/>
                <a:sym typeface="Poppins"/>
              </a:rPr>
            </a:br>
            <a:r>
              <a:rPr b="0" i="1" lang="es-419" sz="2200" u="none" cap="none" strike="noStrike">
                <a:solidFill>
                  <a:schemeClr val="dk1"/>
                </a:solidFill>
                <a:latin typeface="Poppins"/>
                <a:ea typeface="Poppins"/>
                <a:cs typeface="Poppins"/>
                <a:sym typeface="Poppins"/>
              </a:rPr>
              <a:t>Mateo 18:2-5 NTV (Negritas agregadas)</a:t>
            </a:r>
            <a:endParaRPr b="0" i="1" sz="2200" u="none" cap="none" strike="noStrike">
              <a:solidFill>
                <a:schemeClr val="dk1"/>
              </a:solidFill>
              <a:latin typeface="Poppins"/>
              <a:ea typeface="Poppins"/>
              <a:cs typeface="Poppins"/>
              <a:sym typeface="Poppins"/>
            </a:endParaRPr>
          </a:p>
          <a:p>
            <a:pPr indent="0" lvl="0" marL="0" marR="0" rtl="0" algn="ctr">
              <a:lnSpc>
                <a:spcPct val="115000"/>
              </a:lnSpc>
              <a:spcBef>
                <a:spcPts val="1200"/>
              </a:spcBef>
              <a:spcAft>
                <a:spcPts val="1200"/>
              </a:spcAft>
              <a:buClr>
                <a:srgbClr val="000000"/>
              </a:buClr>
              <a:buSzPts val="2200"/>
              <a:buFont typeface="Arial"/>
              <a:buNone/>
            </a:pPr>
            <a:r>
              <a:t/>
            </a:r>
            <a:endParaRPr b="0" i="1" sz="2200" u="none" cap="none" strike="noStrike">
              <a:solidFill>
                <a:schemeClr val="dk1"/>
              </a:solidFill>
              <a:latin typeface="Poppins"/>
              <a:ea typeface="Poppins"/>
              <a:cs typeface="Poppins"/>
              <a:sym typeface="Poppins"/>
            </a:endParaRPr>
          </a:p>
        </p:txBody>
      </p:sp>
      <p:sp>
        <p:nvSpPr>
          <p:cNvPr id="259" name="Google Shape;259;gd8d34b77c8_0_64"/>
          <p:cNvSpPr txBox="1"/>
          <p:nvPr/>
        </p:nvSpPr>
        <p:spPr>
          <a:xfrm>
            <a:off x="0" y="4666500"/>
            <a:ext cx="9144000" cy="4770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s-419" sz="1900" u="none" cap="none" strike="noStrike">
                <a:solidFill>
                  <a:srgbClr val="000000"/>
                </a:solidFill>
                <a:latin typeface="Poppins"/>
                <a:ea typeface="Poppins"/>
                <a:cs typeface="Poppins"/>
                <a:sym typeface="Poppins"/>
              </a:rPr>
              <a:t>2 ELEMENTOS EN RELACIÓN A LA EDUCACIÓN GENERACIONAL...</a:t>
            </a:r>
            <a:endParaRPr b="1" i="0" sz="1900" u="none" cap="none" strike="noStrike">
              <a:solidFill>
                <a:srgbClr val="000000"/>
              </a:solidFill>
              <a:latin typeface="Poppins"/>
              <a:ea typeface="Poppins"/>
              <a:cs typeface="Poppins"/>
              <a:sym typeface="Poppi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d8d34b77c8_0_70"/>
          <p:cNvPicPr preferRelativeResize="0"/>
          <p:nvPr/>
        </p:nvPicPr>
        <p:blipFill rotWithShape="1">
          <a:blip r:embed="rId3">
            <a:alphaModFix amt="14000"/>
          </a:blip>
          <a:srcRect b="0" l="0" r="0" t="0"/>
          <a:stretch/>
        </p:blipFill>
        <p:spPr>
          <a:xfrm>
            <a:off x="0" y="0"/>
            <a:ext cx="9144000" cy="5143500"/>
          </a:xfrm>
          <a:prstGeom prst="rect">
            <a:avLst/>
          </a:prstGeom>
          <a:noFill/>
          <a:ln>
            <a:noFill/>
          </a:ln>
        </p:spPr>
      </p:pic>
      <p:sp>
        <p:nvSpPr>
          <p:cNvPr id="265" name="Google Shape;265;gd8d34b77c8_0_70"/>
          <p:cNvSpPr txBox="1"/>
          <p:nvPr/>
        </p:nvSpPr>
        <p:spPr>
          <a:xfrm>
            <a:off x="-43200" y="286050"/>
            <a:ext cx="9230400" cy="3804900"/>
          </a:xfrm>
          <a:prstGeom prst="rect">
            <a:avLst/>
          </a:prstGeom>
          <a:noFill/>
          <a:ln>
            <a:noFill/>
          </a:ln>
        </p:spPr>
        <p:txBody>
          <a:bodyPr anchorCtr="0" anchor="t" bIns="91425" lIns="91425" spcFirstLastPara="1" rIns="91425" wrap="square" tIns="91425">
            <a:spAutoFit/>
          </a:bodyPr>
          <a:lstStyle/>
          <a:p>
            <a:pPr indent="0" lvl="0" marL="228600" marR="0" rtl="0" algn="ctr">
              <a:lnSpc>
                <a:spcPct val="115000"/>
              </a:lnSpc>
              <a:spcBef>
                <a:spcPts val="1200"/>
              </a:spcBef>
              <a:spcAft>
                <a:spcPts val="0"/>
              </a:spcAft>
              <a:buClr>
                <a:srgbClr val="000000"/>
              </a:buClr>
              <a:buSzPts val="2400"/>
              <a:buFont typeface="Arial"/>
              <a:buNone/>
            </a:pPr>
            <a:r>
              <a:rPr b="0" i="1" lang="es-419" sz="2400" u="none" cap="none" strike="noStrike">
                <a:solidFill>
                  <a:schemeClr val="dk1"/>
                </a:solidFill>
                <a:latin typeface="Poppins"/>
                <a:ea typeface="Poppins"/>
                <a:cs typeface="Poppins"/>
                <a:sym typeface="Poppins"/>
              </a:rPr>
              <a:t>“Cuidado con despreciar a cualquiera de estos pequeños. Les digo que, en el cielo, sus ángeles siempre están en la presencia de mi Padre celestial”</a:t>
            </a:r>
            <a:br>
              <a:rPr b="0" i="1" lang="es-419" sz="2400" u="none" cap="none" strike="noStrike">
                <a:solidFill>
                  <a:schemeClr val="dk1"/>
                </a:solidFill>
                <a:latin typeface="Poppins"/>
                <a:ea typeface="Poppins"/>
                <a:cs typeface="Poppins"/>
                <a:sym typeface="Poppins"/>
              </a:rPr>
            </a:br>
            <a:r>
              <a:rPr b="0" i="1" lang="es-419" sz="2400" u="none" cap="none" strike="noStrike">
                <a:solidFill>
                  <a:schemeClr val="dk1"/>
                </a:solidFill>
                <a:latin typeface="Poppins"/>
                <a:ea typeface="Poppins"/>
                <a:cs typeface="Poppins"/>
                <a:sym typeface="Poppins"/>
              </a:rPr>
              <a:t>Mateo 18:10 NTV</a:t>
            </a:r>
            <a:endParaRPr b="0" i="1" sz="2400" u="none" cap="none" strike="noStrike">
              <a:solidFill>
                <a:schemeClr val="dk1"/>
              </a:solidFill>
              <a:latin typeface="Poppins"/>
              <a:ea typeface="Poppins"/>
              <a:cs typeface="Poppins"/>
              <a:sym typeface="Poppins"/>
            </a:endParaRPr>
          </a:p>
          <a:p>
            <a:pPr indent="0" lvl="0" marL="228600" marR="0" rtl="0" algn="ctr">
              <a:lnSpc>
                <a:spcPct val="115000"/>
              </a:lnSpc>
              <a:spcBef>
                <a:spcPts val="1200"/>
              </a:spcBef>
              <a:spcAft>
                <a:spcPts val="0"/>
              </a:spcAft>
              <a:buClr>
                <a:srgbClr val="000000"/>
              </a:buClr>
              <a:buSzPts val="2400"/>
              <a:buFont typeface="Arial"/>
              <a:buNone/>
            </a:pPr>
            <a:r>
              <a:rPr b="0" i="1" lang="es-419" sz="2400" u="none" cap="none" strike="noStrike">
                <a:solidFill>
                  <a:schemeClr val="dk1"/>
                </a:solidFill>
                <a:latin typeface="Poppins"/>
                <a:ea typeface="Poppins"/>
                <a:cs typeface="Poppins"/>
                <a:sym typeface="Poppins"/>
              </a:rPr>
              <a:t>“De la misma manera, no es la voluntad de mi Padre celestial que ni siquiera uno de estos pequeñitos perezca”</a:t>
            </a:r>
            <a:br>
              <a:rPr b="0" i="1" lang="es-419" sz="2400" u="none" cap="none" strike="noStrike">
                <a:solidFill>
                  <a:schemeClr val="dk1"/>
                </a:solidFill>
                <a:latin typeface="Poppins"/>
                <a:ea typeface="Poppins"/>
                <a:cs typeface="Poppins"/>
                <a:sym typeface="Poppins"/>
              </a:rPr>
            </a:br>
            <a:r>
              <a:rPr b="0" i="1" lang="es-419" sz="2400" u="none" cap="none" strike="noStrike">
                <a:solidFill>
                  <a:schemeClr val="dk1"/>
                </a:solidFill>
                <a:latin typeface="Poppins"/>
                <a:ea typeface="Poppins"/>
                <a:cs typeface="Poppins"/>
                <a:sym typeface="Poppins"/>
              </a:rPr>
              <a:t>Mateo 18:14 NTV</a:t>
            </a:r>
            <a:endParaRPr b="0" i="1" sz="3500" u="none" cap="none" strike="noStrike">
              <a:solidFill>
                <a:schemeClr val="dk1"/>
              </a:solidFill>
              <a:latin typeface="Poppins"/>
              <a:ea typeface="Poppins"/>
              <a:cs typeface="Poppins"/>
              <a:sym typeface="Poppins"/>
            </a:endParaRPr>
          </a:p>
          <a:p>
            <a:pPr indent="0" lvl="0" marL="0" marR="0" rtl="0" algn="ctr">
              <a:lnSpc>
                <a:spcPct val="115000"/>
              </a:lnSpc>
              <a:spcBef>
                <a:spcPts val="1200"/>
              </a:spcBef>
              <a:spcAft>
                <a:spcPts val="1200"/>
              </a:spcAft>
              <a:buClr>
                <a:srgbClr val="000000"/>
              </a:buClr>
              <a:buSzPts val="2200"/>
              <a:buFont typeface="Arial"/>
              <a:buNone/>
            </a:pPr>
            <a:r>
              <a:t/>
            </a:r>
            <a:endParaRPr b="0" i="1" sz="2200" u="none" cap="none" strike="noStrike">
              <a:solidFill>
                <a:schemeClr val="dk1"/>
              </a:solidFill>
              <a:latin typeface="Poppins"/>
              <a:ea typeface="Poppins"/>
              <a:cs typeface="Poppins"/>
              <a:sym typeface="Poppins"/>
            </a:endParaRPr>
          </a:p>
        </p:txBody>
      </p:sp>
      <p:sp>
        <p:nvSpPr>
          <p:cNvPr id="266" name="Google Shape;266;gd8d34b77c8_0_70"/>
          <p:cNvSpPr txBox="1"/>
          <p:nvPr/>
        </p:nvSpPr>
        <p:spPr>
          <a:xfrm>
            <a:off x="0" y="4666500"/>
            <a:ext cx="9144000" cy="477000"/>
          </a:xfrm>
          <a:prstGeom prst="rect">
            <a:avLst/>
          </a:prstGeom>
          <a:solidFill>
            <a:srgbClr val="FFF2CC"/>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s-419" sz="1900" u="none" cap="none" strike="noStrike">
                <a:solidFill>
                  <a:srgbClr val="000000"/>
                </a:solidFill>
                <a:latin typeface="Poppins"/>
                <a:ea typeface="Poppins"/>
                <a:cs typeface="Poppins"/>
                <a:sym typeface="Poppins"/>
              </a:rPr>
              <a:t>1 ELEMENTOS EN RELACIÓN A LA EDUCACIÓN GENERACIONAL...</a:t>
            </a:r>
            <a:endParaRPr b="1" i="0" sz="1900" u="none" cap="none" strike="noStrike">
              <a:solidFill>
                <a:srgbClr val="000000"/>
              </a:solidFill>
              <a:latin typeface="Poppins"/>
              <a:ea typeface="Poppins"/>
              <a:cs typeface="Poppins"/>
              <a:sym typeface="Poppi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gd8d34b77c8_0_76"/>
          <p:cNvPicPr preferRelativeResize="0"/>
          <p:nvPr/>
        </p:nvPicPr>
        <p:blipFill rotWithShape="1">
          <a:blip r:embed="rId3">
            <a:alphaModFix/>
          </a:blip>
          <a:srcRect b="0" l="0" r="0" t="0"/>
          <a:stretch/>
        </p:blipFill>
        <p:spPr>
          <a:xfrm>
            <a:off x="1366825" y="822238"/>
            <a:ext cx="6410325" cy="3705225"/>
          </a:xfrm>
          <a:prstGeom prst="rect">
            <a:avLst/>
          </a:prstGeom>
          <a:noFill/>
          <a:ln>
            <a:noFill/>
          </a:ln>
        </p:spPr>
      </p:pic>
      <p:sp>
        <p:nvSpPr>
          <p:cNvPr id="272" name="Google Shape;272;gd8d34b77c8_0_76"/>
          <p:cNvSpPr txBox="1"/>
          <p:nvPr/>
        </p:nvSpPr>
        <p:spPr>
          <a:xfrm>
            <a:off x="25" y="4177650"/>
            <a:ext cx="9144000" cy="861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200"/>
              <a:buFont typeface="Arial"/>
              <a:buNone/>
            </a:pPr>
            <a:r>
              <a:rPr b="1" i="0" lang="es-419" sz="2200" u="none" cap="none" strike="noStrike">
                <a:solidFill>
                  <a:srgbClr val="000000"/>
                </a:solidFill>
                <a:latin typeface="Poppins"/>
                <a:ea typeface="Poppins"/>
                <a:cs typeface="Poppins"/>
                <a:sym typeface="Poppins"/>
              </a:rPr>
              <a:t>Una educación basada en CAPACIDADES FUNDAMENTALES, forma CRISTIANOS COMPETENTES.</a:t>
            </a:r>
            <a:endParaRPr b="1" i="0" sz="2200" u="none" cap="none" strike="noStrike">
              <a:solidFill>
                <a:srgbClr val="000000"/>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gd8d34b77c8_0_81"/>
          <p:cNvPicPr preferRelativeResize="0"/>
          <p:nvPr/>
        </p:nvPicPr>
        <p:blipFill rotWithShape="1">
          <a:blip r:embed="rId3">
            <a:alphaModFix/>
          </a:blip>
          <a:srcRect b="0" l="0" r="0" t="0"/>
          <a:stretch/>
        </p:blipFill>
        <p:spPr>
          <a:xfrm>
            <a:off x="1733215" y="0"/>
            <a:ext cx="5677569" cy="5143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gd8d34b77c8_0_8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t/>
            </a:r>
            <a:endParaRPr/>
          </a:p>
        </p:txBody>
      </p:sp>
      <p:sp>
        <p:nvSpPr>
          <p:cNvPr id="283" name="Google Shape;283;gd8d34b77c8_0_8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t/>
            </a:r>
            <a:endParaRPr/>
          </a:p>
        </p:txBody>
      </p:sp>
      <p:pic>
        <p:nvPicPr>
          <p:cNvPr id="284" name="Google Shape;284;gd8d34b77c8_0_85"/>
          <p:cNvPicPr preferRelativeResize="0"/>
          <p:nvPr/>
        </p:nvPicPr>
        <p:blipFill rotWithShape="1">
          <a:blip r:embed="rId3">
            <a:alphaModFix/>
          </a:blip>
          <a:srcRect b="0" l="0" r="0" t="0"/>
          <a:stretch/>
        </p:blipFill>
        <p:spPr>
          <a:xfrm>
            <a:off x="0" y="0"/>
            <a:ext cx="9143998"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gd8d34b77c8_0_91"/>
          <p:cNvPicPr preferRelativeResize="0"/>
          <p:nvPr/>
        </p:nvPicPr>
        <p:blipFill rotWithShape="1">
          <a:blip r:embed="rId3">
            <a:alphaModFix amt="12000"/>
          </a:blip>
          <a:srcRect b="0" l="0" r="0" t="0"/>
          <a:stretch/>
        </p:blipFill>
        <p:spPr>
          <a:xfrm>
            <a:off x="1366825" y="822238"/>
            <a:ext cx="6410325" cy="3705225"/>
          </a:xfrm>
          <a:prstGeom prst="rect">
            <a:avLst/>
          </a:prstGeom>
          <a:noFill/>
          <a:ln>
            <a:noFill/>
          </a:ln>
        </p:spPr>
      </p:pic>
      <p:sp>
        <p:nvSpPr>
          <p:cNvPr id="290" name="Google Shape;290;gd8d34b77c8_0_91"/>
          <p:cNvSpPr txBox="1"/>
          <p:nvPr/>
        </p:nvSpPr>
        <p:spPr>
          <a:xfrm>
            <a:off x="172550" y="382050"/>
            <a:ext cx="8577000" cy="36480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s-419" sz="2500" u="none" cap="none" strike="noStrike">
                <a:solidFill>
                  <a:srgbClr val="000000"/>
                </a:solidFill>
                <a:latin typeface="Poppins"/>
                <a:ea typeface="Poppins"/>
                <a:cs typeface="Poppins"/>
                <a:sym typeface="Poppins"/>
              </a:rPr>
              <a:t>Es un sistema de trabajo en donde:</a:t>
            </a:r>
            <a:endParaRPr b="1" i="0" sz="25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500"/>
              <a:buFont typeface="Arial"/>
              <a:buNone/>
            </a:pPr>
            <a:r>
              <a:t/>
            </a:r>
            <a:endParaRPr b="1" i="0" sz="25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500"/>
              <a:buFont typeface="Arial"/>
              <a:buNone/>
            </a:pPr>
            <a:r>
              <a:rPr b="0" i="0" lang="es-419" sz="2500" u="none" cap="none" strike="noStrike">
                <a:solidFill>
                  <a:srgbClr val="000000"/>
                </a:solidFill>
                <a:latin typeface="Poppins"/>
                <a:ea typeface="Poppins"/>
                <a:cs typeface="Poppins"/>
                <a:sym typeface="Poppins"/>
              </a:rPr>
              <a:t>-Se desarrollan las mismas capacidades, complejizándolas hasta convertirse en una competencia, utilizando </a:t>
            </a:r>
            <a:r>
              <a:rPr b="0" i="1" lang="es-419" sz="2500" u="none" cap="none" strike="noStrike">
                <a:solidFill>
                  <a:srgbClr val="000000"/>
                </a:solidFill>
                <a:latin typeface="Poppins"/>
                <a:ea typeface="Poppins"/>
                <a:cs typeface="Poppins"/>
                <a:sym typeface="Poppins"/>
              </a:rPr>
              <a:t>diferentes</a:t>
            </a:r>
            <a:r>
              <a:rPr b="0" i="0" lang="es-419" sz="2500" u="none" cap="none" strike="noStrike">
                <a:solidFill>
                  <a:srgbClr val="000000"/>
                </a:solidFill>
                <a:latin typeface="Poppins"/>
                <a:ea typeface="Poppins"/>
                <a:cs typeface="Poppins"/>
                <a:sym typeface="Poppins"/>
              </a:rPr>
              <a:t> bases y principios bíblicos.</a:t>
            </a:r>
            <a:endParaRPr b="0" i="0" sz="25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Poppins"/>
              <a:ea typeface="Poppins"/>
              <a:cs typeface="Poppins"/>
              <a:sym typeface="Poppins"/>
            </a:endParaRPr>
          </a:p>
          <a:p>
            <a:pPr indent="0" lvl="0" marL="0" marR="0" rtl="0" algn="ctr">
              <a:lnSpc>
                <a:spcPct val="100000"/>
              </a:lnSpc>
              <a:spcBef>
                <a:spcPts val="0"/>
              </a:spcBef>
              <a:spcAft>
                <a:spcPts val="0"/>
              </a:spcAft>
              <a:buClr>
                <a:srgbClr val="000000"/>
              </a:buClr>
              <a:buSzPts val="2500"/>
              <a:buFont typeface="Arial"/>
              <a:buNone/>
            </a:pPr>
            <a:r>
              <a:rPr b="0" i="0" lang="es-419" sz="2500" u="none" cap="none" strike="noStrike">
                <a:solidFill>
                  <a:srgbClr val="000000"/>
                </a:solidFill>
                <a:latin typeface="Poppins"/>
                <a:ea typeface="Poppins"/>
                <a:cs typeface="Poppins"/>
                <a:sym typeface="Poppins"/>
              </a:rPr>
              <a:t>-Usando las mismas bases y principios bíblicos, complejizando segun la edad, desarrollando diferentes capacidades que conforman una competencia.</a:t>
            </a:r>
            <a:endParaRPr b="0" i="0" sz="2500" u="none" cap="none" strike="noStrike">
              <a:solidFill>
                <a:srgbClr val="000000"/>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5"/>
          <p:cNvPicPr preferRelativeResize="0"/>
          <p:nvPr/>
        </p:nvPicPr>
        <p:blipFill rotWithShape="1">
          <a:blip r:embed="rId3">
            <a:alphaModFix/>
          </a:blip>
          <a:srcRect b="0" l="0" r="0" t="0"/>
          <a:stretch/>
        </p:blipFill>
        <p:spPr>
          <a:xfrm>
            <a:off x="0" y="0"/>
            <a:ext cx="9144000" cy="5073576"/>
          </a:xfrm>
          <a:prstGeom prst="rect">
            <a:avLst/>
          </a:prstGeom>
          <a:noFill/>
          <a:ln>
            <a:noFill/>
          </a:ln>
        </p:spPr>
      </p:pic>
      <p:sp>
        <p:nvSpPr>
          <p:cNvPr id="72" name="Google Shape;72;p5"/>
          <p:cNvSpPr txBox="1"/>
          <p:nvPr/>
        </p:nvSpPr>
        <p:spPr>
          <a:xfrm>
            <a:off x="1792575" y="1183375"/>
            <a:ext cx="6588000" cy="3395400"/>
          </a:xfrm>
          <a:prstGeom prst="rect">
            <a:avLst/>
          </a:prstGeom>
          <a:solidFill>
            <a:srgbClr val="0000FF"/>
          </a:solidFill>
          <a:ln>
            <a:noFill/>
          </a:ln>
          <a:effectLst>
            <a:outerShdw blurRad="57150" rotWithShape="0" algn="bl" dir="5400000" dist="19050">
              <a:srgbClr val="000000">
                <a:alpha val="85882"/>
              </a:srgbClr>
            </a:outerShdw>
          </a:effectLst>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320"/>
              <a:buFont typeface="Arial"/>
              <a:buNone/>
            </a:pPr>
            <a:r>
              <a:rPr b="0" i="0" lang="es-419" sz="3320" u="none" cap="none" strike="noStrike">
                <a:solidFill>
                  <a:srgbClr val="FFFFFF"/>
                </a:solidFill>
                <a:latin typeface="Nunito"/>
                <a:ea typeface="Nunito"/>
                <a:cs typeface="Nunito"/>
                <a:sym typeface="Nunito"/>
              </a:rPr>
              <a:t>1-EDUCACIÓN</a:t>
            </a:r>
            <a:endParaRPr b="0" i="0" sz="332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t/>
            </a:r>
            <a:endParaRPr b="0" i="0" sz="182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rPr b="0" i="0" lang="es-419" sz="1820" u="none" cap="none" strike="noStrike">
                <a:solidFill>
                  <a:srgbClr val="FFFFFF"/>
                </a:solidFill>
                <a:latin typeface="Nunito"/>
                <a:ea typeface="Nunito"/>
                <a:cs typeface="Nunito"/>
                <a:sym typeface="Nunito"/>
              </a:rPr>
              <a:t>MÉTODO DE TRANSFERENCIA= MÉTODO BANCARIO</a:t>
            </a:r>
            <a:br>
              <a:rPr b="0" i="0" lang="es-419" sz="1820" u="none" cap="none" strike="noStrike">
                <a:solidFill>
                  <a:srgbClr val="FFFFFF"/>
                </a:solidFill>
                <a:latin typeface="Nunito"/>
                <a:ea typeface="Nunito"/>
                <a:cs typeface="Nunito"/>
                <a:sym typeface="Nunito"/>
              </a:rPr>
            </a:br>
            <a:r>
              <a:rPr b="0" i="0" lang="es-419" sz="1820" u="none" cap="none" strike="noStrike">
                <a:solidFill>
                  <a:srgbClr val="FFFFFF"/>
                </a:solidFill>
                <a:latin typeface="Nunito"/>
                <a:ea typeface="Nunito"/>
                <a:cs typeface="Nunito"/>
                <a:sym typeface="Nunito"/>
              </a:rPr>
              <a:t>VS</a:t>
            </a:r>
            <a:endParaRPr b="0" i="0" sz="182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rPr b="0" i="0" lang="es-419" sz="1820" u="none" cap="none" strike="noStrike">
                <a:solidFill>
                  <a:srgbClr val="FFFFFF"/>
                </a:solidFill>
                <a:latin typeface="Nunito"/>
                <a:ea typeface="Nunito"/>
                <a:cs typeface="Nunito"/>
                <a:sym typeface="Nunito"/>
              </a:rPr>
              <a:t> </a:t>
            </a:r>
            <a:r>
              <a:rPr b="1" i="0" lang="es-419" sz="1820" u="none" cap="none" strike="noStrike">
                <a:solidFill>
                  <a:srgbClr val="FFFFFF"/>
                </a:solidFill>
                <a:latin typeface="Nunito"/>
                <a:ea typeface="Nunito"/>
                <a:cs typeface="Nunito"/>
                <a:sym typeface="Nunito"/>
              </a:rPr>
              <a:t>PEDAGOGÍA DEL DIÁLOGO</a:t>
            </a:r>
            <a:endParaRPr b="1" i="0" sz="182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rPr b="1" i="0" lang="es-419" sz="1820" u="none" cap="none" strike="noStrike">
                <a:solidFill>
                  <a:srgbClr val="FFFFFF"/>
                </a:solidFill>
                <a:latin typeface="Nunito"/>
                <a:ea typeface="Nunito"/>
                <a:cs typeface="Nunito"/>
                <a:sym typeface="Nunito"/>
              </a:rPr>
              <a:t>(En la aplicación de los principios de la vida diaria)</a:t>
            </a:r>
            <a:endParaRPr b="1" i="0" sz="182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t/>
            </a:r>
            <a:endParaRPr b="1" i="0" sz="182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820"/>
              <a:buFont typeface="Arial"/>
              <a:buNone/>
            </a:pPr>
            <a:r>
              <a:t/>
            </a:r>
            <a:endParaRPr b="1" i="0" sz="1820" u="none" cap="none" strike="noStrike">
              <a:solidFill>
                <a:srgbClr val="FFFFFF"/>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1600"/>
              <a:buFont typeface="Arial"/>
              <a:buNone/>
            </a:pPr>
            <a:r>
              <a:rPr b="0" i="1" lang="es-419" sz="1600" u="none" cap="none" strike="noStrike">
                <a:solidFill>
                  <a:srgbClr val="FFFFFF"/>
                </a:solidFill>
                <a:latin typeface="Nunito"/>
                <a:ea typeface="Nunito"/>
                <a:cs typeface="Nunito"/>
                <a:sym typeface="Nunito"/>
              </a:rPr>
              <a:t>"si la finalidad de una comunidad es el crecimiento de sus miembros en personas insertadas como agentes leudantes, el desarrollo de su proyecto educativo es realmente prioritario" (Jorge Tasín 2016)</a:t>
            </a:r>
            <a:endParaRPr b="0" i="0" sz="2320" u="none" cap="none" strike="noStrike">
              <a:solidFill>
                <a:srgbClr val="FFFFFF"/>
              </a:solidFill>
              <a:latin typeface="Nunito"/>
              <a:ea typeface="Nunito"/>
              <a:cs typeface="Nunito"/>
              <a:sym typeface="Nuni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d8d34b77c8_0_96"/>
          <p:cNvSpPr txBox="1"/>
          <p:nvPr>
            <p:ph idx="1" type="subTitle"/>
          </p:nvPr>
        </p:nvSpPr>
        <p:spPr>
          <a:xfrm>
            <a:off x="405225" y="90900"/>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lang="es-419" sz="2400">
                <a:latin typeface="Poppins"/>
                <a:ea typeface="Poppins"/>
                <a:cs typeface="Poppins"/>
                <a:sym typeface="Poppins"/>
              </a:rPr>
              <a:t>Pasos recomendados para implementar...</a:t>
            </a:r>
            <a:endParaRPr sz="2400">
              <a:latin typeface="Poppins"/>
              <a:ea typeface="Poppins"/>
              <a:cs typeface="Poppins"/>
              <a:sym typeface="Poppins"/>
            </a:endParaRPr>
          </a:p>
        </p:txBody>
      </p:sp>
      <p:pic>
        <p:nvPicPr>
          <p:cNvPr id="296" name="Google Shape;296;gd8d34b77c8_0_96"/>
          <p:cNvPicPr preferRelativeResize="0"/>
          <p:nvPr/>
        </p:nvPicPr>
        <p:blipFill rotWithShape="1">
          <a:blip r:embed="rId3">
            <a:alphaModFix/>
          </a:blip>
          <a:srcRect b="0" l="0" r="0" t="0"/>
          <a:stretch/>
        </p:blipFill>
        <p:spPr>
          <a:xfrm>
            <a:off x="971550" y="537150"/>
            <a:ext cx="7200900" cy="44608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d8d34b77c8_0_101"/>
          <p:cNvSpPr/>
          <p:nvPr/>
        </p:nvSpPr>
        <p:spPr>
          <a:xfrm>
            <a:off x="2036650" y="1246900"/>
            <a:ext cx="2296500" cy="22704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d8d34b77c8_0_101"/>
          <p:cNvSpPr txBox="1"/>
          <p:nvPr>
            <p:ph idx="1" type="subTitle"/>
          </p:nvPr>
        </p:nvSpPr>
        <p:spPr>
          <a:xfrm>
            <a:off x="166250" y="70150"/>
            <a:ext cx="8915400" cy="584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852"/>
              <a:buNone/>
            </a:pPr>
            <a:r>
              <a:rPr b="1" lang="es-419" sz="2470">
                <a:latin typeface="Poppins"/>
                <a:ea typeface="Poppins"/>
                <a:cs typeface="Poppins"/>
                <a:sym typeface="Poppins"/>
              </a:rPr>
              <a:t>Conformar un equipo con todos los dones representados</a:t>
            </a:r>
            <a:endParaRPr b="1" sz="2470">
              <a:latin typeface="Poppins"/>
              <a:ea typeface="Poppins"/>
              <a:cs typeface="Poppins"/>
              <a:sym typeface="Poppins"/>
            </a:endParaRPr>
          </a:p>
        </p:txBody>
      </p:sp>
      <p:sp>
        <p:nvSpPr>
          <p:cNvPr id="303" name="Google Shape;303;gd8d34b77c8_0_101"/>
          <p:cNvSpPr/>
          <p:nvPr/>
        </p:nvSpPr>
        <p:spPr>
          <a:xfrm>
            <a:off x="3314600" y="945375"/>
            <a:ext cx="2099100" cy="2151000"/>
          </a:xfrm>
          <a:prstGeom prst="ellipse">
            <a:avLst/>
          </a:prstGeom>
          <a:solidFill>
            <a:srgbClr val="D5A6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d8d34b77c8_0_101"/>
          <p:cNvSpPr/>
          <p:nvPr/>
        </p:nvSpPr>
        <p:spPr>
          <a:xfrm>
            <a:off x="4572000" y="1340475"/>
            <a:ext cx="2296500" cy="2270400"/>
          </a:xfrm>
          <a:prstGeom prst="ellipse">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d8d34b77c8_0_101"/>
          <p:cNvSpPr/>
          <p:nvPr/>
        </p:nvSpPr>
        <p:spPr>
          <a:xfrm>
            <a:off x="2275500" y="2477800"/>
            <a:ext cx="2296500" cy="2151000"/>
          </a:xfrm>
          <a:prstGeom prst="ellipse">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d8d34b77c8_0_101"/>
          <p:cNvSpPr/>
          <p:nvPr/>
        </p:nvSpPr>
        <p:spPr>
          <a:xfrm>
            <a:off x="4208425" y="2418100"/>
            <a:ext cx="2400300" cy="22704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d8d34b77c8_0_101"/>
          <p:cNvSpPr txBox="1"/>
          <p:nvPr/>
        </p:nvSpPr>
        <p:spPr>
          <a:xfrm>
            <a:off x="5704600" y="3990100"/>
            <a:ext cx="598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gd8d34b77c8_0_101"/>
          <p:cNvSpPr txBox="1"/>
          <p:nvPr/>
        </p:nvSpPr>
        <p:spPr>
          <a:xfrm>
            <a:off x="3595350" y="1364949"/>
            <a:ext cx="1392300" cy="507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s-419" sz="2100" u="none" cap="none" strike="noStrike">
                <a:solidFill>
                  <a:srgbClr val="000000"/>
                </a:solidFill>
                <a:latin typeface="Poppins"/>
                <a:ea typeface="Poppins"/>
                <a:cs typeface="Poppins"/>
                <a:sym typeface="Poppins"/>
              </a:rPr>
              <a:t>PASTOR</a:t>
            </a:r>
            <a:endParaRPr b="1" i="0" sz="2100" u="none" cap="none" strike="noStrike">
              <a:solidFill>
                <a:srgbClr val="000000"/>
              </a:solidFill>
              <a:latin typeface="Poppins"/>
              <a:ea typeface="Poppins"/>
              <a:cs typeface="Poppins"/>
              <a:sym typeface="Poppins"/>
            </a:endParaRPr>
          </a:p>
        </p:txBody>
      </p:sp>
      <p:sp>
        <p:nvSpPr>
          <p:cNvPr id="309" name="Google Shape;309;gd8d34b77c8_0_101"/>
          <p:cNvSpPr txBox="1"/>
          <p:nvPr/>
        </p:nvSpPr>
        <p:spPr>
          <a:xfrm>
            <a:off x="5185075" y="1693725"/>
            <a:ext cx="1309200" cy="769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1" i="0" lang="es-419" sz="1900" u="none" cap="none" strike="noStrike">
                <a:solidFill>
                  <a:srgbClr val="000000"/>
                </a:solidFill>
                <a:latin typeface="Poppins"/>
                <a:ea typeface="Poppins"/>
                <a:cs typeface="Poppins"/>
                <a:sym typeface="Poppins"/>
              </a:rPr>
              <a:t>PROFETA</a:t>
            </a:r>
            <a:endParaRPr b="1" i="0" sz="1900" u="none" cap="none" strike="noStrike">
              <a:solidFill>
                <a:srgbClr val="000000"/>
              </a:solidFill>
              <a:latin typeface="Poppins"/>
              <a:ea typeface="Poppins"/>
              <a:cs typeface="Poppins"/>
              <a:sym typeface="Poppins"/>
            </a:endParaRPr>
          </a:p>
        </p:txBody>
      </p:sp>
      <p:sp>
        <p:nvSpPr>
          <p:cNvPr id="310" name="Google Shape;310;gd8d34b77c8_0_101"/>
          <p:cNvSpPr txBox="1"/>
          <p:nvPr/>
        </p:nvSpPr>
        <p:spPr>
          <a:xfrm>
            <a:off x="7294425" y="1007925"/>
            <a:ext cx="85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d8d34b77c8_0_101"/>
          <p:cNvSpPr txBox="1"/>
          <p:nvPr/>
        </p:nvSpPr>
        <p:spPr>
          <a:xfrm>
            <a:off x="4028225" y="1752600"/>
            <a:ext cx="8520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d8d34b77c8_0_101"/>
          <p:cNvSpPr txBox="1"/>
          <p:nvPr/>
        </p:nvSpPr>
        <p:spPr>
          <a:xfrm>
            <a:off x="2036650" y="1956400"/>
            <a:ext cx="13092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s-419" sz="1800" u="none" cap="none" strike="noStrike">
                <a:solidFill>
                  <a:srgbClr val="000000"/>
                </a:solidFill>
                <a:latin typeface="Poppins"/>
                <a:ea typeface="Poppins"/>
                <a:cs typeface="Poppins"/>
                <a:sym typeface="Poppins"/>
              </a:rPr>
              <a:t>APOSTOL</a:t>
            </a:r>
            <a:endParaRPr b="1" i="0" sz="1800" u="none" cap="none" strike="noStrike">
              <a:solidFill>
                <a:srgbClr val="000000"/>
              </a:solidFill>
              <a:latin typeface="Poppins"/>
              <a:ea typeface="Poppins"/>
              <a:cs typeface="Poppins"/>
              <a:sym typeface="Poppins"/>
            </a:endParaRPr>
          </a:p>
        </p:txBody>
      </p:sp>
      <p:sp>
        <p:nvSpPr>
          <p:cNvPr id="313" name="Google Shape;313;gd8d34b77c8_0_101"/>
          <p:cNvSpPr txBox="1"/>
          <p:nvPr/>
        </p:nvSpPr>
        <p:spPr>
          <a:xfrm>
            <a:off x="2538800" y="3314475"/>
            <a:ext cx="14895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s-419" sz="2100" u="none" cap="none" strike="noStrike">
                <a:solidFill>
                  <a:srgbClr val="000000"/>
                </a:solidFill>
                <a:latin typeface="Poppins"/>
                <a:ea typeface="Poppins"/>
                <a:cs typeface="Poppins"/>
                <a:sym typeface="Poppins"/>
              </a:rPr>
              <a:t>MAESTRO</a:t>
            </a:r>
            <a:endParaRPr b="1" i="0" sz="2100" u="none" cap="none" strike="noStrike">
              <a:solidFill>
                <a:srgbClr val="000000"/>
              </a:solidFill>
              <a:latin typeface="Poppins"/>
              <a:ea typeface="Poppins"/>
              <a:cs typeface="Poppins"/>
              <a:sym typeface="Poppins"/>
            </a:endParaRPr>
          </a:p>
        </p:txBody>
      </p:sp>
      <p:sp>
        <p:nvSpPr>
          <p:cNvPr id="314" name="Google Shape;314;gd8d34b77c8_0_101"/>
          <p:cNvSpPr txBox="1"/>
          <p:nvPr/>
        </p:nvSpPr>
        <p:spPr>
          <a:xfrm>
            <a:off x="4520050" y="3314475"/>
            <a:ext cx="18807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s-419" sz="1800" u="none" cap="none" strike="noStrike">
                <a:solidFill>
                  <a:srgbClr val="000000"/>
                </a:solidFill>
                <a:latin typeface="Poppins"/>
                <a:ea typeface="Poppins"/>
                <a:cs typeface="Poppins"/>
                <a:sym typeface="Poppins"/>
              </a:rPr>
              <a:t>EVANGELISTA</a:t>
            </a:r>
            <a:endParaRPr b="1" i="0" sz="1800" u="none" cap="none" strike="noStrike">
              <a:solidFill>
                <a:srgbClr val="000000"/>
              </a:solidFill>
              <a:latin typeface="Poppins"/>
              <a:ea typeface="Poppins"/>
              <a:cs typeface="Poppins"/>
              <a:sym typeface="Poppi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d8d34b77c8_0_118"/>
          <p:cNvSpPr txBox="1"/>
          <p:nvPr>
            <p:ph idx="1" type="subTitle"/>
          </p:nvPr>
        </p:nvSpPr>
        <p:spPr>
          <a:xfrm>
            <a:off x="311700" y="184450"/>
            <a:ext cx="8520600" cy="5532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2800"/>
              <a:buNone/>
            </a:pPr>
            <a:r>
              <a:rPr b="1" lang="es-419" sz="3900">
                <a:latin typeface="Poppins"/>
                <a:ea typeface="Poppins"/>
                <a:cs typeface="Poppins"/>
                <a:sym typeface="Poppins"/>
              </a:rPr>
              <a:t>Diagnóstico</a:t>
            </a:r>
            <a:endParaRPr b="1" sz="3900">
              <a:latin typeface="Poppins"/>
              <a:ea typeface="Poppins"/>
              <a:cs typeface="Poppins"/>
              <a:sym typeface="Poppins"/>
            </a:endParaRPr>
          </a:p>
        </p:txBody>
      </p:sp>
      <p:pic>
        <p:nvPicPr>
          <p:cNvPr id="320" name="Google Shape;320;gd8d34b77c8_0_118"/>
          <p:cNvPicPr preferRelativeResize="0"/>
          <p:nvPr/>
        </p:nvPicPr>
        <p:blipFill rotWithShape="1">
          <a:blip r:embed="rId3">
            <a:alphaModFix/>
          </a:blip>
          <a:srcRect b="0" l="0" r="0" t="0"/>
          <a:stretch/>
        </p:blipFill>
        <p:spPr>
          <a:xfrm>
            <a:off x="2692975" y="976650"/>
            <a:ext cx="3758051" cy="375805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d8d34b77c8_0_123"/>
          <p:cNvSpPr txBox="1"/>
          <p:nvPr>
            <p:ph idx="1" type="subTitle"/>
          </p:nvPr>
        </p:nvSpPr>
        <p:spPr>
          <a:xfrm>
            <a:off x="249350" y="805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s-419" sz="3300">
                <a:latin typeface="Poppins"/>
                <a:ea typeface="Poppins"/>
                <a:cs typeface="Poppins"/>
                <a:sym typeface="Poppins"/>
              </a:rPr>
              <a:t>Formar un equipo de referentes</a:t>
            </a:r>
            <a:endParaRPr b="1" sz="3300">
              <a:latin typeface="Poppins"/>
              <a:ea typeface="Poppins"/>
              <a:cs typeface="Poppins"/>
              <a:sym typeface="Poppins"/>
            </a:endParaRPr>
          </a:p>
        </p:txBody>
      </p:sp>
      <p:pic>
        <p:nvPicPr>
          <p:cNvPr id="326" name="Google Shape;326;gd8d34b77c8_0_123"/>
          <p:cNvPicPr preferRelativeResize="0"/>
          <p:nvPr/>
        </p:nvPicPr>
        <p:blipFill rotWithShape="1">
          <a:blip r:embed="rId3">
            <a:alphaModFix/>
          </a:blip>
          <a:srcRect b="0" l="0" r="0" t="0"/>
          <a:stretch/>
        </p:blipFill>
        <p:spPr>
          <a:xfrm>
            <a:off x="1862413" y="724175"/>
            <a:ext cx="5419182" cy="396557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d8d34b77c8_0_128"/>
          <p:cNvSpPr txBox="1"/>
          <p:nvPr>
            <p:ph idx="1" type="subTitle"/>
          </p:nvPr>
        </p:nvSpPr>
        <p:spPr>
          <a:xfrm>
            <a:off x="249350" y="805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s-419" sz="3300">
                <a:latin typeface="Poppins"/>
                <a:ea typeface="Poppins"/>
                <a:cs typeface="Poppins"/>
                <a:sym typeface="Poppins"/>
              </a:rPr>
              <a:t>Agenda y planificación</a:t>
            </a:r>
            <a:endParaRPr b="1" sz="3300">
              <a:latin typeface="Poppins"/>
              <a:ea typeface="Poppins"/>
              <a:cs typeface="Poppins"/>
              <a:sym typeface="Poppins"/>
            </a:endParaRPr>
          </a:p>
        </p:txBody>
      </p:sp>
      <p:pic>
        <p:nvPicPr>
          <p:cNvPr id="332" name="Google Shape;332;gd8d34b77c8_0_128"/>
          <p:cNvPicPr preferRelativeResize="0"/>
          <p:nvPr/>
        </p:nvPicPr>
        <p:blipFill rotWithShape="1">
          <a:blip r:embed="rId3">
            <a:alphaModFix/>
          </a:blip>
          <a:srcRect b="0" l="0" r="0" t="0"/>
          <a:stretch/>
        </p:blipFill>
        <p:spPr>
          <a:xfrm>
            <a:off x="324350" y="765750"/>
            <a:ext cx="8495291" cy="39655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gd8d34b77c8_0_133"/>
          <p:cNvSpPr txBox="1"/>
          <p:nvPr>
            <p:ph idx="1" type="subTitle"/>
          </p:nvPr>
        </p:nvSpPr>
        <p:spPr>
          <a:xfrm>
            <a:off x="249350" y="805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s-419" sz="3400">
                <a:latin typeface="Poppins"/>
                <a:ea typeface="Poppins"/>
                <a:cs typeface="Poppins"/>
                <a:sym typeface="Poppins"/>
              </a:rPr>
              <a:t>Ejecución </a:t>
            </a:r>
            <a:endParaRPr b="1" sz="3400">
              <a:latin typeface="Poppins"/>
              <a:ea typeface="Poppins"/>
              <a:cs typeface="Poppins"/>
              <a:sym typeface="Poppins"/>
            </a:endParaRPr>
          </a:p>
        </p:txBody>
      </p:sp>
      <p:pic>
        <p:nvPicPr>
          <p:cNvPr id="338" name="Google Shape;338;gd8d34b77c8_0_133"/>
          <p:cNvPicPr preferRelativeResize="0"/>
          <p:nvPr/>
        </p:nvPicPr>
        <p:blipFill rotWithShape="1">
          <a:blip r:embed="rId3">
            <a:alphaModFix/>
          </a:blip>
          <a:srcRect b="0" l="0" r="0" t="0"/>
          <a:stretch/>
        </p:blipFill>
        <p:spPr>
          <a:xfrm>
            <a:off x="984700" y="817675"/>
            <a:ext cx="7049910" cy="39655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d8d34b77c8_0_138"/>
          <p:cNvSpPr txBox="1"/>
          <p:nvPr>
            <p:ph idx="1" type="subTitle"/>
          </p:nvPr>
        </p:nvSpPr>
        <p:spPr>
          <a:xfrm>
            <a:off x="249350" y="805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s-419" sz="3500">
                <a:latin typeface="Poppins"/>
                <a:ea typeface="Poppins"/>
                <a:cs typeface="Poppins"/>
                <a:sym typeface="Poppins"/>
              </a:rPr>
              <a:t>Evaluación</a:t>
            </a:r>
            <a:endParaRPr b="1" sz="3500">
              <a:latin typeface="Poppins"/>
              <a:ea typeface="Poppins"/>
              <a:cs typeface="Poppins"/>
              <a:sym typeface="Poppins"/>
            </a:endParaRPr>
          </a:p>
        </p:txBody>
      </p:sp>
      <p:pic>
        <p:nvPicPr>
          <p:cNvPr id="344" name="Google Shape;344;gd8d34b77c8_0_138"/>
          <p:cNvPicPr preferRelativeResize="0"/>
          <p:nvPr/>
        </p:nvPicPr>
        <p:blipFill rotWithShape="1">
          <a:blip r:embed="rId3">
            <a:alphaModFix/>
          </a:blip>
          <a:srcRect b="0" l="0" r="0" t="0"/>
          <a:stretch/>
        </p:blipFill>
        <p:spPr>
          <a:xfrm>
            <a:off x="2823763" y="873125"/>
            <a:ext cx="3787433" cy="39655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gd8d34b77c8_0_143"/>
          <p:cNvSpPr txBox="1"/>
          <p:nvPr>
            <p:ph idx="1" type="subTitle"/>
          </p:nvPr>
        </p:nvSpPr>
        <p:spPr>
          <a:xfrm>
            <a:off x="249350" y="80525"/>
            <a:ext cx="8520600" cy="7926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es-419" sz="3600">
                <a:latin typeface="Poppins"/>
                <a:ea typeface="Poppins"/>
                <a:cs typeface="Poppins"/>
                <a:sym typeface="Poppins"/>
              </a:rPr>
              <a:t>Ejemplo</a:t>
            </a:r>
            <a:endParaRPr b="1" sz="3600">
              <a:latin typeface="Poppins"/>
              <a:ea typeface="Poppins"/>
              <a:cs typeface="Poppins"/>
              <a:sym typeface="Poppins"/>
            </a:endParaRPr>
          </a:p>
        </p:txBody>
      </p:sp>
      <p:pic>
        <p:nvPicPr>
          <p:cNvPr id="350" name="Google Shape;350;gd8d34b77c8_0_143"/>
          <p:cNvPicPr preferRelativeResize="0"/>
          <p:nvPr/>
        </p:nvPicPr>
        <p:blipFill rotWithShape="1">
          <a:blip r:embed="rId3">
            <a:alphaModFix/>
          </a:blip>
          <a:srcRect b="0" l="0" r="0" t="0"/>
          <a:stretch/>
        </p:blipFill>
        <p:spPr>
          <a:xfrm>
            <a:off x="744688" y="1012775"/>
            <a:ext cx="7654626" cy="31179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pic>
        <p:nvPicPr>
          <p:cNvPr id="355" name="Google Shape;355;gd8d34b77c8_0_148"/>
          <p:cNvPicPr preferRelativeResize="0"/>
          <p:nvPr/>
        </p:nvPicPr>
        <p:blipFill rotWithShape="1">
          <a:blip r:embed="rId3">
            <a:alphaModFix amt="19000"/>
          </a:blip>
          <a:srcRect b="0" l="0" r="0" t="0"/>
          <a:stretch/>
        </p:blipFill>
        <p:spPr>
          <a:xfrm>
            <a:off x="-1" y="0"/>
            <a:ext cx="9144001" cy="5143501"/>
          </a:xfrm>
          <a:prstGeom prst="rect">
            <a:avLst/>
          </a:prstGeom>
          <a:noFill/>
          <a:ln>
            <a:noFill/>
          </a:ln>
        </p:spPr>
      </p:pic>
      <p:sp>
        <p:nvSpPr>
          <p:cNvPr id="356" name="Google Shape;356;gd8d34b77c8_0_148"/>
          <p:cNvSpPr txBox="1"/>
          <p:nvPr>
            <p:ph idx="1" type="subTitle"/>
          </p:nvPr>
        </p:nvSpPr>
        <p:spPr>
          <a:xfrm>
            <a:off x="311700" y="1867775"/>
            <a:ext cx="8520600" cy="7926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SzPts val="935"/>
              <a:buNone/>
            </a:pPr>
            <a:r>
              <a:rPr i="1" lang="es-419" sz="3780">
                <a:solidFill>
                  <a:srgbClr val="000000"/>
                </a:solidFill>
                <a:latin typeface="Poppins"/>
                <a:ea typeface="Poppins"/>
                <a:cs typeface="Poppins"/>
                <a:sym typeface="Poppins"/>
              </a:rPr>
              <a:t>“Solo llego más rápido, pero juntos llegamos más lejos”</a:t>
            </a:r>
            <a:endParaRPr i="1" sz="3780">
              <a:solidFill>
                <a:srgbClr val="000000"/>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76" name="Shape 76"/>
        <p:cNvGrpSpPr/>
        <p:nvPr/>
      </p:nvGrpSpPr>
      <p:grpSpPr>
        <a:xfrm>
          <a:off x="0" y="0"/>
          <a:ext cx="0" cy="0"/>
          <a:chOff x="0" y="0"/>
          <a:chExt cx="0" cy="0"/>
        </a:xfrm>
      </p:grpSpPr>
      <p:sp>
        <p:nvSpPr>
          <p:cNvPr id="77" name="Google Shape;77;p6"/>
          <p:cNvSpPr txBox="1"/>
          <p:nvPr/>
        </p:nvSpPr>
        <p:spPr>
          <a:xfrm>
            <a:off x="2680825" y="36300"/>
            <a:ext cx="6400800" cy="5033400"/>
          </a:xfrm>
          <a:prstGeom prst="rect">
            <a:avLst/>
          </a:prstGeom>
          <a:solidFill>
            <a:srgbClr val="D0E0E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s-419" sz="2500" u="none" cap="none" strike="noStrike">
                <a:solidFill>
                  <a:srgbClr val="000000"/>
                </a:solidFill>
                <a:latin typeface="Nunito"/>
                <a:ea typeface="Nunito"/>
                <a:cs typeface="Nunito"/>
                <a:sym typeface="Nunito"/>
              </a:rPr>
              <a:t>ARTESANOS DE LA EDUCACIÓN</a:t>
            </a:r>
            <a:endParaRPr b="1" i="0" sz="25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500"/>
              <a:buFont typeface="Arial"/>
              <a:buNone/>
            </a:pPr>
            <a:r>
              <a:t/>
            </a:r>
            <a:endParaRPr b="0" i="0" sz="25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700"/>
              <a:buFont typeface="Arial"/>
              <a:buNone/>
            </a:pPr>
            <a:r>
              <a:t/>
            </a:r>
            <a:endParaRPr b="0" i="0" sz="27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400"/>
              <a:buFont typeface="Arial"/>
              <a:buNone/>
            </a:pPr>
            <a:r>
              <a:rPr b="0" i="1" lang="es-419" sz="2400" u="none" cap="none" strike="noStrike">
                <a:solidFill>
                  <a:srgbClr val="000000"/>
                </a:solidFill>
                <a:latin typeface="Nunito"/>
                <a:ea typeface="Nunito"/>
                <a:cs typeface="Nunito"/>
                <a:sym typeface="Nunito"/>
              </a:rPr>
              <a:t>“Un artesano de la educación es aquel que hace de su profesión, del ser maestro, un oficio, en donde la enseñanza ya no puede concebirse como “aplicar” o “bajar” lo aprendido. Es crear, inventar, salirse del guión o del libreto, probar, y ser puesto a prueba en cada circunstancia.”  </a:t>
            </a:r>
            <a:endParaRPr b="0" i="1"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400"/>
              <a:buFont typeface="Arial"/>
              <a:buNone/>
            </a:pPr>
            <a:r>
              <a:rPr b="0" i="1" lang="es-419" sz="2400" u="none" cap="none" strike="noStrike">
                <a:solidFill>
                  <a:srgbClr val="000000"/>
                </a:solidFill>
                <a:latin typeface="Nunito"/>
                <a:ea typeface="Nunito"/>
                <a:cs typeface="Nunito"/>
                <a:sym typeface="Nunito"/>
              </a:rPr>
              <a:t>Andrea Alliaud</a:t>
            </a:r>
            <a:endParaRPr b="0" i="1"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400"/>
              <a:buFont typeface="Arial"/>
              <a:buNone/>
            </a:pPr>
            <a:r>
              <a:t/>
            </a:r>
            <a:endParaRPr b="0" i="1" sz="24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200"/>
              <a:buFont typeface="Arial"/>
              <a:buNone/>
            </a:pPr>
            <a:r>
              <a:t/>
            </a:r>
            <a:endParaRPr b="0" i="1" sz="2200" u="none" cap="none" strike="noStrike">
              <a:solidFill>
                <a:schemeClr val="dk1"/>
              </a:solidFill>
              <a:latin typeface="Candara"/>
              <a:ea typeface="Candara"/>
              <a:cs typeface="Candara"/>
              <a:sym typeface="Candara"/>
            </a:endParaRPr>
          </a:p>
        </p:txBody>
      </p:sp>
      <p:pic>
        <p:nvPicPr>
          <p:cNvPr id="78" name="Google Shape;78;p6"/>
          <p:cNvPicPr preferRelativeResize="0"/>
          <p:nvPr/>
        </p:nvPicPr>
        <p:blipFill rotWithShape="1">
          <a:blip r:embed="rId3">
            <a:alphaModFix/>
          </a:blip>
          <a:srcRect b="0" l="0" r="0" t="0"/>
          <a:stretch/>
        </p:blipFill>
        <p:spPr>
          <a:xfrm>
            <a:off x="213975" y="657625"/>
            <a:ext cx="2247900" cy="38282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82" name="Shape 82"/>
        <p:cNvGrpSpPr/>
        <p:nvPr/>
      </p:nvGrpSpPr>
      <p:grpSpPr>
        <a:xfrm>
          <a:off x="0" y="0"/>
          <a:ext cx="0" cy="0"/>
          <a:chOff x="0" y="0"/>
          <a:chExt cx="0" cy="0"/>
        </a:xfrm>
      </p:grpSpPr>
      <p:sp>
        <p:nvSpPr>
          <p:cNvPr id="83" name="Google Shape;83;p7"/>
          <p:cNvSpPr txBox="1"/>
          <p:nvPr/>
        </p:nvSpPr>
        <p:spPr>
          <a:xfrm>
            <a:off x="2691200" y="431850"/>
            <a:ext cx="6400800" cy="4279800"/>
          </a:xfrm>
          <a:prstGeom prst="rect">
            <a:avLst/>
          </a:prstGeom>
          <a:solidFill>
            <a:srgbClr val="D0E0E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1" i="0" lang="es-419" sz="2800" u="none" cap="none" strike="noStrike">
                <a:solidFill>
                  <a:srgbClr val="000000"/>
                </a:solidFill>
                <a:latin typeface="Nunito"/>
                <a:ea typeface="Nunito"/>
                <a:cs typeface="Nunito"/>
                <a:sym typeface="Nunito"/>
              </a:rPr>
              <a:t>ARTESANOS DE LA EDUCACIÓN</a:t>
            </a:r>
            <a:endParaRPr b="1" i="0" sz="2800" u="none" cap="none" strike="noStrike">
              <a:solidFill>
                <a:srgbClr val="000000"/>
              </a:solidFill>
              <a:latin typeface="Nunito"/>
              <a:ea typeface="Nunito"/>
              <a:cs typeface="Nunito"/>
              <a:sym typeface="Nunito"/>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Nunito"/>
              <a:ea typeface="Nunito"/>
              <a:cs typeface="Nunito"/>
              <a:sym typeface="Nunito"/>
            </a:endParaRPr>
          </a:p>
          <a:p>
            <a:pPr indent="0" lvl="0" marL="0" marR="0" rtl="0" algn="l">
              <a:lnSpc>
                <a:spcPct val="115000"/>
              </a:lnSpc>
              <a:spcBef>
                <a:spcPts val="0"/>
              </a:spcBef>
              <a:spcAft>
                <a:spcPts val="0"/>
              </a:spcAft>
              <a:buClr>
                <a:schemeClr val="dk1"/>
              </a:buClr>
              <a:buSzPts val="1100"/>
              <a:buFont typeface="Arial"/>
              <a:buNone/>
            </a:pPr>
            <a:r>
              <a:rPr b="1" i="0" lang="es-419" sz="2700" u="sng" cap="none" strike="noStrike">
                <a:solidFill>
                  <a:srgbClr val="000000"/>
                </a:solidFill>
                <a:latin typeface="Nunito"/>
                <a:ea typeface="Nunito"/>
                <a:cs typeface="Nunito"/>
                <a:sym typeface="Nunito"/>
              </a:rPr>
              <a:t>Es la enseñanza adaptándose a sus estudiantes.</a:t>
            </a:r>
            <a:endParaRPr b="0" i="0" sz="2700" u="none" cap="none" strike="noStrike">
              <a:solidFill>
                <a:srgbClr val="000000"/>
              </a:solidFill>
              <a:latin typeface="Nunito"/>
              <a:ea typeface="Nunito"/>
              <a:cs typeface="Nunito"/>
              <a:sym typeface="Nunito"/>
            </a:endParaRPr>
          </a:p>
          <a:p>
            <a:pPr indent="0" lvl="0" marL="0" marR="0" rtl="0" algn="l">
              <a:lnSpc>
                <a:spcPct val="115000"/>
              </a:lnSpc>
              <a:spcBef>
                <a:spcPts val="1200"/>
              </a:spcBef>
              <a:spcAft>
                <a:spcPts val="1200"/>
              </a:spcAft>
              <a:buClr>
                <a:schemeClr val="dk1"/>
              </a:buClr>
              <a:buSzPts val="1100"/>
              <a:buFont typeface="Arial"/>
              <a:buNone/>
            </a:pPr>
            <a:r>
              <a:rPr b="0" i="0" lang="es-419" sz="3100" u="none" cap="none" strike="noStrike">
                <a:solidFill>
                  <a:srgbClr val="000000"/>
                </a:solidFill>
                <a:latin typeface="Nunito"/>
                <a:ea typeface="Nunito"/>
                <a:cs typeface="Nunito"/>
                <a:sym typeface="Nunito"/>
              </a:rPr>
              <a:t>-El maestro se convierte en artesano cuando tiene un contenido para dar y tiene en cuenta a </a:t>
            </a:r>
            <a:r>
              <a:rPr b="1" i="0" lang="es-419" sz="3100" u="none" cap="none" strike="noStrike">
                <a:solidFill>
                  <a:srgbClr val="000000"/>
                </a:solidFill>
                <a:latin typeface="Nunito"/>
                <a:ea typeface="Nunito"/>
                <a:cs typeface="Nunito"/>
                <a:sym typeface="Nunito"/>
              </a:rPr>
              <a:t>TODOS</a:t>
            </a:r>
            <a:r>
              <a:rPr b="0" i="0" lang="es-419" sz="3100" u="none" cap="none" strike="noStrike">
                <a:solidFill>
                  <a:srgbClr val="000000"/>
                </a:solidFill>
                <a:latin typeface="Nunito"/>
                <a:ea typeface="Nunito"/>
                <a:cs typeface="Nunito"/>
                <a:sym typeface="Nunito"/>
              </a:rPr>
              <a:t> sus alumnos.</a:t>
            </a:r>
            <a:endParaRPr b="0" i="1" sz="2900" u="none" cap="none" strike="noStrike">
              <a:solidFill>
                <a:schemeClr val="dk1"/>
              </a:solidFill>
              <a:latin typeface="Candara"/>
              <a:ea typeface="Candara"/>
              <a:cs typeface="Candara"/>
              <a:sym typeface="Candara"/>
            </a:endParaRPr>
          </a:p>
        </p:txBody>
      </p:sp>
      <p:pic>
        <p:nvPicPr>
          <p:cNvPr id="84" name="Google Shape;84;p7"/>
          <p:cNvPicPr preferRelativeResize="0"/>
          <p:nvPr/>
        </p:nvPicPr>
        <p:blipFill rotWithShape="1">
          <a:blip r:embed="rId3">
            <a:alphaModFix/>
          </a:blip>
          <a:srcRect b="0" l="0" r="0" t="0"/>
          <a:stretch/>
        </p:blipFill>
        <p:spPr>
          <a:xfrm>
            <a:off x="213975" y="657625"/>
            <a:ext cx="2247900" cy="38282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88" name="Shape 88"/>
        <p:cNvGrpSpPr/>
        <p:nvPr/>
      </p:nvGrpSpPr>
      <p:grpSpPr>
        <a:xfrm>
          <a:off x="0" y="0"/>
          <a:ext cx="0" cy="0"/>
          <a:chOff x="0" y="0"/>
          <a:chExt cx="0" cy="0"/>
        </a:xfrm>
      </p:grpSpPr>
      <p:sp>
        <p:nvSpPr>
          <p:cNvPr id="89" name="Google Shape;89;p8"/>
          <p:cNvSpPr txBox="1"/>
          <p:nvPr/>
        </p:nvSpPr>
        <p:spPr>
          <a:xfrm>
            <a:off x="2691225" y="416850"/>
            <a:ext cx="6400800" cy="4309800"/>
          </a:xfrm>
          <a:prstGeom prst="rect">
            <a:avLst/>
          </a:prstGeom>
          <a:solidFill>
            <a:srgbClr val="D0E0E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600"/>
              <a:buFont typeface="Arial"/>
              <a:buNone/>
            </a:pPr>
            <a:r>
              <a:rPr b="1" i="0" lang="es-419" sz="2600" u="none" cap="none" strike="noStrike">
                <a:solidFill>
                  <a:srgbClr val="000000"/>
                </a:solidFill>
                <a:latin typeface="Nunito"/>
                <a:ea typeface="Nunito"/>
                <a:cs typeface="Nunito"/>
                <a:sym typeface="Nunito"/>
              </a:rPr>
              <a:t>ARTESANOS DE LA EDUCACIÓN</a:t>
            </a:r>
            <a:endParaRPr b="1" i="0" sz="2600" u="none" cap="none" strike="noStrike">
              <a:solidFill>
                <a:srgbClr val="000000"/>
              </a:solidFill>
              <a:latin typeface="Nunito"/>
              <a:ea typeface="Nunito"/>
              <a:cs typeface="Nunito"/>
              <a:sym typeface="Nunito"/>
            </a:endParaRPr>
          </a:p>
          <a:p>
            <a:pPr indent="0" lvl="0" marL="0" marR="0" rtl="0" algn="ctr">
              <a:lnSpc>
                <a:spcPct val="100000"/>
              </a:lnSpc>
              <a:spcBef>
                <a:spcPts val="0"/>
              </a:spcBef>
              <a:spcAft>
                <a:spcPts val="0"/>
              </a:spcAft>
              <a:buClr>
                <a:srgbClr val="000000"/>
              </a:buClr>
              <a:buSzPts val="2600"/>
              <a:buFont typeface="Arial"/>
              <a:buNone/>
            </a:pPr>
            <a:r>
              <a:t/>
            </a:r>
            <a:endParaRPr b="1" i="0" sz="2600" u="none" cap="none" strike="noStrike">
              <a:solidFill>
                <a:srgbClr val="000000"/>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500"/>
              <a:buFont typeface="Arial"/>
              <a:buNone/>
            </a:pPr>
            <a:r>
              <a:rPr b="0" i="0" lang="es-419" sz="2500" u="none" cap="none" strike="noStrike">
                <a:solidFill>
                  <a:srgbClr val="000000"/>
                </a:solidFill>
                <a:latin typeface="Nunito"/>
                <a:ea typeface="Nunito"/>
                <a:cs typeface="Nunito"/>
                <a:sym typeface="Nunito"/>
              </a:rPr>
              <a:t>-</a:t>
            </a:r>
            <a:r>
              <a:rPr b="0" i="0" lang="es-419" sz="3200" u="none" cap="none" strike="noStrike">
                <a:solidFill>
                  <a:srgbClr val="000000"/>
                </a:solidFill>
                <a:latin typeface="Nunito"/>
                <a:ea typeface="Nunito"/>
                <a:cs typeface="Nunito"/>
                <a:sym typeface="Nunito"/>
              </a:rPr>
              <a:t>El maestro se convierte en artesano cuando tiene un contenido para dar y tiene en cuenta  </a:t>
            </a:r>
            <a:r>
              <a:rPr b="1" i="0" lang="es-419" sz="3200" u="none" cap="none" strike="noStrike">
                <a:solidFill>
                  <a:srgbClr val="000000"/>
                </a:solidFill>
                <a:latin typeface="Nunito"/>
                <a:ea typeface="Nunito"/>
                <a:cs typeface="Nunito"/>
                <a:sym typeface="Nunito"/>
              </a:rPr>
              <a:t>TODOS</a:t>
            </a:r>
            <a:r>
              <a:rPr b="0" i="0" lang="es-419" sz="3200" u="none" cap="none" strike="noStrike">
                <a:solidFill>
                  <a:srgbClr val="000000"/>
                </a:solidFill>
                <a:latin typeface="Nunito"/>
                <a:ea typeface="Nunito"/>
                <a:cs typeface="Nunito"/>
                <a:sym typeface="Nunito"/>
              </a:rPr>
              <a:t> los escenarios posibles, y las formas de entrada de información.</a:t>
            </a:r>
            <a:endParaRPr b="1" i="1" sz="3000" u="none" cap="none" strike="noStrike">
              <a:solidFill>
                <a:schemeClr val="dk1"/>
              </a:solidFill>
              <a:latin typeface="Candara"/>
              <a:ea typeface="Candara"/>
              <a:cs typeface="Candara"/>
              <a:sym typeface="Candara"/>
            </a:endParaRPr>
          </a:p>
        </p:txBody>
      </p:sp>
      <p:pic>
        <p:nvPicPr>
          <p:cNvPr id="90" name="Google Shape;90;p8"/>
          <p:cNvPicPr preferRelativeResize="0"/>
          <p:nvPr/>
        </p:nvPicPr>
        <p:blipFill rotWithShape="1">
          <a:blip r:embed="rId3">
            <a:alphaModFix/>
          </a:blip>
          <a:srcRect b="0" l="0" r="0" t="0"/>
          <a:stretch/>
        </p:blipFill>
        <p:spPr>
          <a:xfrm>
            <a:off x="213975" y="657625"/>
            <a:ext cx="2247900" cy="38282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94" name="Shape 94"/>
        <p:cNvGrpSpPr/>
        <p:nvPr/>
      </p:nvGrpSpPr>
      <p:grpSpPr>
        <a:xfrm>
          <a:off x="0" y="0"/>
          <a:ext cx="0" cy="0"/>
          <a:chOff x="0" y="0"/>
          <a:chExt cx="0" cy="0"/>
        </a:xfrm>
      </p:grpSpPr>
      <p:sp>
        <p:nvSpPr>
          <p:cNvPr id="95" name="Google Shape;95;p9"/>
          <p:cNvSpPr txBox="1"/>
          <p:nvPr/>
        </p:nvSpPr>
        <p:spPr>
          <a:xfrm>
            <a:off x="2952325" y="80100"/>
            <a:ext cx="6087900" cy="4974900"/>
          </a:xfrm>
          <a:prstGeom prst="rect">
            <a:avLst/>
          </a:prstGeom>
          <a:solidFill>
            <a:srgbClr val="D0E0E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300"/>
              <a:buFont typeface="Arial"/>
              <a:buNone/>
            </a:pPr>
            <a:r>
              <a:rPr b="1" i="0" lang="es-419" sz="2300" u="none" cap="none" strike="noStrike">
                <a:solidFill>
                  <a:srgbClr val="000000"/>
                </a:solidFill>
                <a:latin typeface="Arial"/>
                <a:ea typeface="Arial"/>
                <a:cs typeface="Arial"/>
                <a:sym typeface="Arial"/>
              </a:rPr>
              <a:t>ALUMNOS= HERMANOS</a:t>
            </a:r>
            <a:endParaRPr b="1" i="0" sz="2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300"/>
              <a:buFont typeface="Arial"/>
              <a:buNone/>
            </a:pPr>
            <a:r>
              <a:t/>
            </a:r>
            <a:endParaRPr b="1" i="0" sz="2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200"/>
              <a:buFont typeface="Arial"/>
              <a:buNone/>
            </a:pPr>
            <a:r>
              <a:rPr b="0" i="0" lang="es-419" sz="2200" u="none" cap="none" strike="noStrike">
                <a:solidFill>
                  <a:schemeClr val="dk1"/>
                </a:solidFill>
                <a:latin typeface="Nunito"/>
                <a:ea typeface="Nunito"/>
                <a:cs typeface="Nunito"/>
                <a:sym typeface="Nunito"/>
              </a:rPr>
              <a:t>Bajo ningún punto de vista Jesús nos pensó como a unos con mayor autoridad sobre otros, ya que </a:t>
            </a:r>
            <a:r>
              <a:rPr b="1" i="0" lang="es-419" sz="2200" u="none" cap="none" strike="noStrike">
                <a:solidFill>
                  <a:schemeClr val="dk1"/>
                </a:solidFill>
                <a:latin typeface="Nunito"/>
                <a:ea typeface="Nunito"/>
                <a:cs typeface="Nunito"/>
                <a:sym typeface="Nunito"/>
              </a:rPr>
              <a:t>El es Toda la autoridad.</a:t>
            </a:r>
            <a:r>
              <a:rPr b="0" i="0" lang="es-419" sz="2200" u="none" cap="none" strike="noStrike">
                <a:solidFill>
                  <a:schemeClr val="dk1"/>
                </a:solidFill>
                <a:latin typeface="Nunito"/>
                <a:ea typeface="Nunito"/>
                <a:cs typeface="Nunito"/>
                <a:sym typeface="Nunito"/>
              </a:rPr>
              <a:t> El nos distribuyó en dones, y como dice su palabra todos somos importantes:</a:t>
            </a:r>
            <a:r>
              <a:rPr b="0" i="1" lang="es-419" sz="2200" u="none" cap="none" strike="noStrike">
                <a:solidFill>
                  <a:schemeClr val="dk1"/>
                </a:solidFill>
                <a:latin typeface="Nunito"/>
                <a:ea typeface="Nunito"/>
                <a:cs typeface="Nunito"/>
                <a:sym typeface="Nunito"/>
              </a:rPr>
              <a:t> 1 Corintios 12: 21-26 NVI</a:t>
            </a:r>
            <a:endParaRPr b="0" i="1" sz="2200" u="none" cap="none" strike="noStrike">
              <a:solidFill>
                <a:schemeClr val="dk1"/>
              </a:solidFill>
              <a:latin typeface="Nunito"/>
              <a:ea typeface="Nunito"/>
              <a:cs typeface="Nunito"/>
              <a:sym typeface="Nunito"/>
            </a:endParaRPr>
          </a:p>
          <a:p>
            <a:pPr indent="0" lvl="0" marL="0" marR="0" rtl="0" algn="l">
              <a:lnSpc>
                <a:spcPct val="115000"/>
              </a:lnSpc>
              <a:spcBef>
                <a:spcPts val="0"/>
              </a:spcBef>
              <a:spcAft>
                <a:spcPts val="0"/>
              </a:spcAft>
              <a:buClr>
                <a:srgbClr val="000000"/>
              </a:buClr>
              <a:buSzPts val="2200"/>
              <a:buFont typeface="Arial"/>
              <a:buNone/>
            </a:pPr>
            <a:r>
              <a:t/>
            </a:r>
            <a:endParaRPr b="0" i="1" sz="2200" u="none" cap="none" strike="noStrike">
              <a:solidFill>
                <a:schemeClr val="dk1"/>
              </a:solidFill>
              <a:latin typeface="Nunito"/>
              <a:ea typeface="Nunito"/>
              <a:cs typeface="Nunito"/>
              <a:sym typeface="Nunito"/>
            </a:endParaRPr>
          </a:p>
          <a:p>
            <a:pPr indent="0" lvl="0" marL="0" marR="0" rtl="0" algn="l">
              <a:lnSpc>
                <a:spcPct val="115000"/>
              </a:lnSpc>
              <a:spcBef>
                <a:spcPts val="1200"/>
              </a:spcBef>
              <a:spcAft>
                <a:spcPts val="0"/>
              </a:spcAft>
              <a:buClr>
                <a:srgbClr val="000000"/>
              </a:buClr>
              <a:buSzPts val="2200"/>
              <a:buFont typeface="Arial"/>
              <a:buNone/>
            </a:pPr>
            <a:r>
              <a:rPr b="0" i="0" lang="es-419" sz="2200" u="none" cap="none" strike="noStrike">
                <a:solidFill>
                  <a:schemeClr val="dk1"/>
                </a:solidFill>
                <a:latin typeface="Nunito"/>
                <a:ea typeface="Nunito"/>
                <a:cs typeface="Nunito"/>
                <a:sym typeface="Nunito"/>
              </a:rPr>
              <a:t>Esto nos indica que </a:t>
            </a:r>
            <a:r>
              <a:rPr b="1" i="0" lang="es-419" sz="2200" u="none" cap="none" strike="noStrike">
                <a:solidFill>
                  <a:schemeClr val="dk1"/>
                </a:solidFill>
                <a:latin typeface="Nunito"/>
                <a:ea typeface="Nunito"/>
                <a:cs typeface="Nunito"/>
                <a:sym typeface="Nunito"/>
              </a:rPr>
              <a:t>todos necesitamos de todos</a:t>
            </a:r>
            <a:r>
              <a:rPr b="0" i="0" lang="es-419" sz="2200" u="none" cap="none" strike="noStrike">
                <a:solidFill>
                  <a:schemeClr val="dk1"/>
                </a:solidFill>
                <a:latin typeface="Nunito"/>
                <a:ea typeface="Nunito"/>
                <a:cs typeface="Nunito"/>
                <a:sym typeface="Nunito"/>
              </a:rPr>
              <a:t>. Los maestros actúan como hermanos mayores.</a:t>
            </a:r>
            <a:endParaRPr b="0" i="1" sz="1400" u="none" cap="none" strike="noStrike">
              <a:solidFill>
                <a:schemeClr val="dk1"/>
              </a:solidFill>
              <a:latin typeface="Candara"/>
              <a:ea typeface="Candara"/>
              <a:cs typeface="Candara"/>
              <a:sym typeface="Candara"/>
            </a:endParaRPr>
          </a:p>
          <a:p>
            <a:pPr indent="0" lvl="0" marL="0" marR="0" rtl="0" algn="l">
              <a:lnSpc>
                <a:spcPct val="100000"/>
              </a:lnSpc>
              <a:spcBef>
                <a:spcPts val="1200"/>
              </a:spcBef>
              <a:spcAft>
                <a:spcPts val="0"/>
              </a:spcAft>
              <a:buClr>
                <a:srgbClr val="000000"/>
              </a:buClr>
              <a:buSzPts val="1200"/>
              <a:buFont typeface="Arial"/>
              <a:buNone/>
            </a:pPr>
            <a:r>
              <a:t/>
            </a:r>
            <a:endParaRPr b="0" i="1" sz="1200" u="none" cap="none" strike="noStrike">
              <a:solidFill>
                <a:schemeClr val="dk1"/>
              </a:solidFill>
              <a:latin typeface="Candara"/>
              <a:ea typeface="Candara"/>
              <a:cs typeface="Candara"/>
              <a:sym typeface="Candara"/>
            </a:endParaRPr>
          </a:p>
        </p:txBody>
      </p:sp>
      <p:pic>
        <p:nvPicPr>
          <p:cNvPr id="96" name="Google Shape;96;p9"/>
          <p:cNvPicPr preferRelativeResize="0"/>
          <p:nvPr/>
        </p:nvPicPr>
        <p:blipFill rotWithShape="1">
          <a:blip r:embed="rId3">
            <a:alphaModFix/>
          </a:blip>
          <a:srcRect b="0" l="0" r="0" t="0"/>
          <a:stretch/>
        </p:blipFill>
        <p:spPr>
          <a:xfrm>
            <a:off x="142025" y="1578925"/>
            <a:ext cx="2647526" cy="198564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FF"/>
        </a:solidFill>
      </p:bgPr>
    </p:bg>
    <p:spTree>
      <p:nvGrpSpPr>
        <p:cNvPr id="100" name="Shape 100"/>
        <p:cNvGrpSpPr/>
        <p:nvPr/>
      </p:nvGrpSpPr>
      <p:grpSpPr>
        <a:xfrm>
          <a:off x="0" y="0"/>
          <a:ext cx="0" cy="0"/>
          <a:chOff x="0" y="0"/>
          <a:chExt cx="0" cy="0"/>
        </a:xfrm>
      </p:grpSpPr>
      <p:sp>
        <p:nvSpPr>
          <p:cNvPr id="101" name="Google Shape;101;p10"/>
          <p:cNvSpPr txBox="1"/>
          <p:nvPr/>
        </p:nvSpPr>
        <p:spPr>
          <a:xfrm>
            <a:off x="2962700" y="174750"/>
            <a:ext cx="6087900" cy="4794000"/>
          </a:xfrm>
          <a:prstGeom prst="rect">
            <a:avLst/>
          </a:prstGeom>
          <a:solidFill>
            <a:srgbClr val="D0E0E3"/>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rPr b="1" i="0" lang="es-419" sz="2400" u="none" cap="none" strike="noStrike">
                <a:solidFill>
                  <a:srgbClr val="000000"/>
                </a:solidFill>
                <a:latin typeface="Arial"/>
                <a:ea typeface="Arial"/>
                <a:cs typeface="Arial"/>
                <a:sym typeface="Arial"/>
              </a:rPr>
              <a:t>ALUMNOS= HERMANOS</a:t>
            </a:r>
            <a:endParaRPr b="0" i="0" sz="2200" u="none" cap="none" strike="noStrike">
              <a:solidFill>
                <a:schemeClr val="dk1"/>
              </a:solidFill>
              <a:latin typeface="Nunito"/>
              <a:ea typeface="Nunito"/>
              <a:cs typeface="Nunito"/>
              <a:sym typeface="Nunito"/>
            </a:endParaRPr>
          </a:p>
          <a:p>
            <a:pPr indent="0" lvl="0" marL="0" marR="0" rtl="0" algn="l">
              <a:lnSpc>
                <a:spcPct val="115000"/>
              </a:lnSpc>
              <a:spcBef>
                <a:spcPts val="1200"/>
              </a:spcBef>
              <a:spcAft>
                <a:spcPts val="0"/>
              </a:spcAft>
              <a:buClr>
                <a:srgbClr val="000000"/>
              </a:buClr>
              <a:buSzPts val="2900"/>
              <a:buFont typeface="Arial"/>
              <a:buNone/>
            </a:pPr>
            <a:r>
              <a:rPr b="0" i="0" lang="es-419" sz="2900" u="none" cap="none" strike="noStrike">
                <a:solidFill>
                  <a:schemeClr val="dk1"/>
                </a:solidFill>
                <a:latin typeface="Nunito"/>
                <a:ea typeface="Nunito"/>
                <a:cs typeface="Nunito"/>
                <a:sym typeface="Nunito"/>
              </a:rPr>
              <a:t>Al mirar al otro como hermano, </a:t>
            </a:r>
            <a:r>
              <a:rPr b="1" i="0" lang="es-419" sz="2900" u="none" cap="none" strike="noStrike">
                <a:solidFill>
                  <a:schemeClr val="dk1"/>
                </a:solidFill>
                <a:latin typeface="Nunito"/>
                <a:ea typeface="Nunito"/>
                <a:cs typeface="Nunito"/>
                <a:sym typeface="Nunito"/>
              </a:rPr>
              <a:t>nuestras prácticas como maestros se vuelven más inclusivas, fuertes y espirituales; porque sencillamente estaremos ejerciendo el mismo carácter que Jesús ejerció con las personas.</a:t>
            </a:r>
            <a:endParaRPr b="1" i="0" sz="2900" u="none" cap="none" strike="noStrike">
              <a:solidFill>
                <a:schemeClr val="dk1"/>
              </a:solidFill>
              <a:latin typeface="Nunito"/>
              <a:ea typeface="Nunito"/>
              <a:cs typeface="Nunito"/>
              <a:sym typeface="Nunito"/>
            </a:endParaRPr>
          </a:p>
          <a:p>
            <a:pPr indent="0" lvl="0" marL="0" marR="0" rtl="0" algn="l">
              <a:lnSpc>
                <a:spcPct val="100000"/>
              </a:lnSpc>
              <a:spcBef>
                <a:spcPts val="1200"/>
              </a:spcBef>
              <a:spcAft>
                <a:spcPts val="0"/>
              </a:spcAft>
              <a:buClr>
                <a:srgbClr val="000000"/>
              </a:buClr>
              <a:buSzPts val="2200"/>
              <a:buFont typeface="Arial"/>
              <a:buNone/>
            </a:pPr>
            <a:r>
              <a:t/>
            </a:r>
            <a:endParaRPr b="0" i="1" sz="2200" u="none" cap="none" strike="noStrike">
              <a:solidFill>
                <a:schemeClr val="dk1"/>
              </a:solidFill>
              <a:latin typeface="Candara"/>
              <a:ea typeface="Candara"/>
              <a:cs typeface="Candara"/>
              <a:sym typeface="Candara"/>
            </a:endParaRPr>
          </a:p>
        </p:txBody>
      </p:sp>
      <p:pic>
        <p:nvPicPr>
          <p:cNvPr id="102" name="Google Shape;102;p10"/>
          <p:cNvPicPr preferRelativeResize="0"/>
          <p:nvPr/>
        </p:nvPicPr>
        <p:blipFill rotWithShape="1">
          <a:blip r:embed="rId3">
            <a:alphaModFix/>
          </a:blip>
          <a:srcRect b="0" l="0" r="0" t="0"/>
          <a:stretch/>
        </p:blipFill>
        <p:spPr>
          <a:xfrm>
            <a:off x="142025" y="1578925"/>
            <a:ext cx="2647526" cy="19856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