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74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7772400" cy="3428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00450"/>
            <a:ext cx="6858000" cy="6858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9001124" y="3634740"/>
            <a:ext cx="142876" cy="1508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36347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5851"/>
            <a:ext cx="7772400" cy="324088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1451"/>
            <a:ext cx="7772400" cy="8001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00150"/>
            <a:ext cx="5111750" cy="33604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00150"/>
            <a:ext cx="3008313" cy="336042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3634740"/>
            <a:ext cx="142876" cy="1508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363474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286250"/>
            <a:ext cx="8153400" cy="3429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714750"/>
            <a:ext cx="8153400" cy="5715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36347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4539"/>
            <a:ext cx="5791200" cy="102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76200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A78193B-EDB6-4A53-B308-C4B215B79F79}" type="datetimeFigureOut">
              <a:rPr lang="es-MX" smtClean="0"/>
              <a:t>04/03/2021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391843" y="4368483"/>
            <a:ext cx="9867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1348249-D01F-4448-8076-BDA3385D3CA5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028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028700"/>
            <a:ext cx="142876" cy="4114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"/>
            <a:ext cx="9144000" cy="5170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59904" y="627534"/>
            <a:ext cx="39604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cap="none" spc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haroni" pitchFamily="2" charset="-79"/>
                <a:cs typeface="Aharoni" pitchFamily="2" charset="-79"/>
              </a:rPr>
              <a:t>ROMPIENDO</a:t>
            </a:r>
          </a:p>
          <a:p>
            <a:pPr algn="ctr"/>
            <a:r>
              <a:rPr lang="es-ES" sz="36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haroni" pitchFamily="2" charset="-79"/>
                <a:cs typeface="Aharoni" pitchFamily="2" charset="-79"/>
              </a:rPr>
              <a:t>LA BRECHA</a:t>
            </a:r>
          </a:p>
          <a:p>
            <a:pPr algn="ctr"/>
            <a:r>
              <a:rPr lang="es-ES" sz="3600" b="1" cap="none" spc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haroni" pitchFamily="2" charset="-79"/>
                <a:cs typeface="Aharoni" pitchFamily="2" charset="-79"/>
              </a:rPr>
              <a:t>GENERACIONAL</a:t>
            </a:r>
          </a:p>
        </p:txBody>
      </p:sp>
    </p:spTree>
    <p:extLst>
      <p:ext uri="{BB962C8B-B14F-4D97-AF65-F5344CB8AC3E}">
        <p14:creationId xmlns:p14="http://schemas.microsoft.com/office/powerpoint/2010/main" val="816406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907704" y="1275606"/>
            <a:ext cx="61926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2. ENTENDER LOS TIEMPOS.</a:t>
            </a:r>
          </a:p>
        </p:txBody>
      </p:sp>
    </p:spTree>
    <p:extLst>
      <p:ext uri="{BB962C8B-B14F-4D97-AF65-F5344CB8AC3E}">
        <p14:creationId xmlns:p14="http://schemas.microsoft.com/office/powerpoint/2010/main" val="3437421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115616" y="771550"/>
            <a:ext cx="7272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3. QUE TU LIDERAZGO SEA INTENCIONAL.</a:t>
            </a:r>
          </a:p>
        </p:txBody>
      </p:sp>
    </p:spTree>
    <p:extLst>
      <p:ext uri="{BB962C8B-B14F-4D97-AF65-F5344CB8AC3E}">
        <p14:creationId xmlns:p14="http://schemas.microsoft.com/office/powerpoint/2010/main" val="3253136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259632" y="1647318"/>
            <a:ext cx="684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4. ROMPE MOLDES.</a:t>
            </a:r>
          </a:p>
        </p:txBody>
      </p:sp>
    </p:spTree>
    <p:extLst>
      <p:ext uri="{BB962C8B-B14F-4D97-AF65-F5344CB8AC3E}">
        <p14:creationId xmlns:p14="http://schemas.microsoft.com/office/powerpoint/2010/main" val="460587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331640" y="699542"/>
            <a:ext cx="69127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5. TENER BIEN DEFINIDA LA CULTURA DE TU LIDERAZGO.</a:t>
            </a:r>
          </a:p>
        </p:txBody>
      </p:sp>
    </p:spTree>
    <p:extLst>
      <p:ext uri="{BB962C8B-B14F-4D97-AF65-F5344CB8AC3E}">
        <p14:creationId xmlns:p14="http://schemas.microsoft.com/office/powerpoint/2010/main" val="2512031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79512" y="195486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SALMO 90:1</a:t>
            </a:r>
          </a:p>
          <a:p>
            <a:pPr algn="ctr"/>
            <a:endParaRPr lang="es-MX" sz="5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Señor, tú nos has sido refugio De generación en generación.</a:t>
            </a:r>
          </a:p>
        </p:txBody>
      </p:sp>
    </p:spTree>
    <p:extLst>
      <p:ext uri="{BB962C8B-B14F-4D97-AF65-F5344CB8AC3E}">
        <p14:creationId xmlns:p14="http://schemas.microsoft.com/office/powerpoint/2010/main" val="913574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B243F49E-C71E-4171-BD78-DB5F20E58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sz="32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A)  ANALICEMOS LAS BRECHAS QUE ESTAMOS PONIENDO EN LAS GENERACIO-</a:t>
            </a:r>
          </a:p>
          <a:p>
            <a:r>
              <a:rPr lang="es-MX" sz="32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NES</a:t>
            </a:r>
            <a:endParaRPr lang="es-MX" sz="3200" dirty="0"/>
          </a:p>
        </p:txBody>
      </p:sp>
      <p:pic>
        <p:nvPicPr>
          <p:cNvPr id="1026" name="Picture 2" descr="Millennials, generación Z y otras generaciones en marketing |  Multiconversion">
            <a:extLst>
              <a:ext uri="{FF2B5EF4-FFF2-40B4-BE49-F238E27FC236}">
                <a16:creationId xmlns:a16="http://schemas.microsoft.com/office/drawing/2014/main" id="{DFCF0A3E-FB87-4453-B98D-4AA1922337A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0" y="1602581"/>
            <a:ext cx="5111750" cy="255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674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67544" y="699542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1. LA GENTE ADULTA ES LA PRIORIDAD DE LA MAYORIA DE LAS IGLESIAS.</a:t>
            </a:r>
          </a:p>
        </p:txBody>
      </p:sp>
    </p:spTree>
    <p:extLst>
      <p:ext uri="{BB962C8B-B14F-4D97-AF65-F5344CB8AC3E}">
        <p14:creationId xmlns:p14="http://schemas.microsoft.com/office/powerpoint/2010/main" val="4229903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755576" y="699542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2. NO INVERTIR EN LAS GENERACIONES QUE VIENEN DETRÁS DE NOSOTROS.</a:t>
            </a:r>
          </a:p>
        </p:txBody>
      </p:sp>
    </p:spTree>
    <p:extLst>
      <p:ext uri="{BB962C8B-B14F-4D97-AF65-F5344CB8AC3E}">
        <p14:creationId xmlns:p14="http://schemas.microsoft.com/office/powerpoint/2010/main" val="92803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43608" y="843558"/>
            <a:ext cx="66967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3. UTLIZAMOS METODOS QUE NO ATRAEN.</a:t>
            </a:r>
            <a:endParaRPr lang="es-MX" sz="5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873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79612" y="699542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4. NO SER ESPECIFICOS EN NUESTRO LIDERAZGO.</a:t>
            </a:r>
          </a:p>
        </p:txBody>
      </p:sp>
    </p:spTree>
    <p:extLst>
      <p:ext uri="{BB962C8B-B14F-4D97-AF65-F5344CB8AC3E}">
        <p14:creationId xmlns:p14="http://schemas.microsoft.com/office/powerpoint/2010/main" val="978338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B12843-3B88-4374-B773-56EAE9816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B) COMO ROMPER LA BRECHA GENERACIONAL.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13ED4BF-D8AB-4A1F-B89E-519A08320D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771550"/>
            <a:ext cx="388843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628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43608" y="699542"/>
            <a:ext cx="67687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1. ENFOCARNOS EN LA GRAN META DEL LIDERAZGO.</a:t>
            </a:r>
          </a:p>
        </p:txBody>
      </p:sp>
    </p:spTree>
    <p:extLst>
      <p:ext uri="{BB962C8B-B14F-4D97-AF65-F5344CB8AC3E}">
        <p14:creationId xmlns:p14="http://schemas.microsoft.com/office/powerpoint/2010/main" val="2800341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87</TotalTime>
  <Words>123</Words>
  <Application>Microsoft Office PowerPoint</Application>
  <PresentationFormat>Presentación en pantalla (16:9)</PresentationFormat>
  <Paragraphs>18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Aharoni</vt:lpstr>
      <vt:lpstr>Arial</vt:lpstr>
      <vt:lpstr>Arial Black</vt:lpstr>
      <vt:lpstr>Esencial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Maribel Valle</cp:lastModifiedBy>
  <cp:revision>7</cp:revision>
  <dcterms:created xsi:type="dcterms:W3CDTF">2020-03-12T18:11:20Z</dcterms:created>
  <dcterms:modified xsi:type="dcterms:W3CDTF">2021-03-04T20:26:19Z</dcterms:modified>
</cp:coreProperties>
</file>